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2" r:id="rId2"/>
    <p:sldId id="267" r:id="rId3"/>
    <p:sldId id="268" r:id="rId4"/>
    <p:sldId id="269" r:id="rId5"/>
    <p:sldId id="275" r:id="rId6"/>
    <p:sldId id="280" r:id="rId7"/>
    <p:sldId id="279" r:id="rId8"/>
    <p:sldId id="278" r:id="rId9"/>
    <p:sldId id="271" r:id="rId10"/>
    <p:sldId id="276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67A0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876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8D18E-828B-4DF8-BF29-1BA2C8C9746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7DF619F4-E016-41D2-B770-C17A4108B458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三个等级能量礼包</a:t>
          </a:r>
          <a:endParaRPr lang="zh-CN" altLang="en-US" sz="2400" b="1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DB1378-38A0-4DFA-9BB5-5DAA10E66942}" type="parTrans" cxnId="{A55ECC7C-8B97-49AB-8B23-21EAAB6161D7}">
      <dgm:prSet/>
      <dgm:spPr/>
      <dgm:t>
        <a:bodyPr/>
        <a:lstStyle/>
        <a:p>
          <a:endParaRPr lang="zh-CN" altLang="en-US" sz="1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F2B171-6E6A-481D-BD3B-C45B3988C04F}" type="sibTrans" cxnId="{A55ECC7C-8B97-49AB-8B23-21EAAB6161D7}">
      <dgm:prSet/>
      <dgm:spPr/>
      <dgm:t>
        <a:bodyPr/>
        <a:lstStyle/>
        <a:p>
          <a:endParaRPr lang="zh-CN" altLang="en-US" sz="1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C75C63-D551-406C-93B4-39F286E35B9C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京东</a:t>
          </a:r>
          <a:r>
            <a:rPr lang="en-US" altLang="zh-CN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VIP</a:t>
          </a:r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购买通道</a:t>
          </a:r>
          <a:endParaRPr lang="zh-CN" altLang="en-US" sz="2400" b="1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2CCC2C-6740-40DF-8E9E-55AC6D04C75F}" type="parTrans" cxnId="{928CE832-E408-4903-8E97-32DFE950AC4A}">
      <dgm:prSet custT="1"/>
      <dgm:spPr/>
      <dgm:t>
        <a:bodyPr/>
        <a:lstStyle/>
        <a:p>
          <a:endParaRPr lang="zh-CN" altLang="en-US" sz="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EC6AEB-3B5F-433D-A2C6-F95635FE928D}" type="sibTrans" cxnId="{928CE832-E408-4903-8E97-32DFE950AC4A}">
      <dgm:prSet/>
      <dgm:spPr/>
      <dgm:t>
        <a:bodyPr/>
        <a:lstStyle/>
        <a:p>
          <a:endParaRPr lang="zh-CN" altLang="en-US" sz="1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91BC07-23AF-46F9-978C-C427FAD3E3D9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￥</a:t>
          </a:r>
          <a:r>
            <a:rPr lang="en-US" altLang="zh-CN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10</a:t>
          </a:r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话费</a:t>
          </a:r>
          <a:endParaRPr lang="zh-CN" altLang="en-US" sz="2400" b="1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2FB00A-BD55-4C17-8AB0-A096C3BB1FC0}" type="parTrans" cxnId="{81F0BCD1-3E23-4E16-8BD0-8A78EB6CB91F}">
      <dgm:prSet custT="1"/>
      <dgm:spPr/>
      <dgm:t>
        <a:bodyPr/>
        <a:lstStyle/>
        <a:p>
          <a:endParaRPr lang="zh-CN" altLang="en-US" sz="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11A125-8ED9-456A-A6AF-D4A7A59A35D0}" type="sibTrans" cxnId="{81F0BCD1-3E23-4E16-8BD0-8A78EB6CB91F}">
      <dgm:prSet/>
      <dgm:spPr/>
      <dgm:t>
        <a:bodyPr/>
        <a:lstStyle/>
        <a:p>
          <a:endParaRPr lang="zh-CN" altLang="en-US" sz="1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57AD9D-FF4D-4904-A799-7616B71B1233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他能量产品套装</a:t>
          </a:r>
          <a:endParaRPr lang="zh-CN" altLang="en-US" sz="2400" b="1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F5B0E9-D173-48B2-B58D-E1796EEF6425}" type="parTrans" cxnId="{C030EF2F-58F9-41EA-BBF9-149E2BDFB8F1}">
      <dgm:prSet custT="1"/>
      <dgm:spPr/>
      <dgm:t>
        <a:bodyPr/>
        <a:lstStyle/>
        <a:p>
          <a:endParaRPr lang="zh-CN" altLang="en-US" sz="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537D91-BC5E-44E1-8491-67A9B5244D02}" type="sibTrans" cxnId="{C030EF2F-58F9-41EA-BBF9-149E2BDFB8F1}">
      <dgm:prSet/>
      <dgm:spPr/>
      <dgm:t>
        <a:bodyPr/>
        <a:lstStyle/>
        <a:p>
          <a:endParaRPr lang="zh-CN" altLang="en-US" sz="1200" b="1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A3589D-9374-4473-9E60-4A17BA475199}" type="pres">
      <dgm:prSet presAssocID="{EF18D18E-828B-4DF8-BF29-1BA2C8C9746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F24999-EE31-4B6F-9323-DBDE380BC6CC}" type="pres">
      <dgm:prSet presAssocID="{7DF619F4-E016-41D2-B770-C17A4108B458}" presName="root1" presStyleCnt="0"/>
      <dgm:spPr/>
    </dgm:pt>
    <dgm:pt modelId="{95542C24-80A5-4230-BB53-C6498735B66A}" type="pres">
      <dgm:prSet presAssocID="{7DF619F4-E016-41D2-B770-C17A4108B45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1603EE-8997-4E50-8967-541B65DF71E2}" type="pres">
      <dgm:prSet presAssocID="{7DF619F4-E016-41D2-B770-C17A4108B458}" presName="level2hierChild" presStyleCnt="0"/>
      <dgm:spPr/>
    </dgm:pt>
    <dgm:pt modelId="{0F8B5FE4-7BE5-40A2-8971-4668BEC3BEAC}" type="pres">
      <dgm:prSet presAssocID="{7A2CCC2C-6740-40DF-8E9E-55AC6D04C75F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7EA50C91-9086-4C6C-A229-A6159A2B4D5B}" type="pres">
      <dgm:prSet presAssocID="{7A2CCC2C-6740-40DF-8E9E-55AC6D04C75F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FC23B84B-629B-4D24-8811-10620A831C2A}" type="pres">
      <dgm:prSet presAssocID="{98C75C63-D551-406C-93B4-39F286E35B9C}" presName="root2" presStyleCnt="0"/>
      <dgm:spPr/>
    </dgm:pt>
    <dgm:pt modelId="{1CB6F148-BD3C-4A1E-9DD9-4ECBC4EA03F2}" type="pres">
      <dgm:prSet presAssocID="{98C75C63-D551-406C-93B4-39F286E35B9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3BF96A-E487-48E7-A1DE-B2233E60C7D2}" type="pres">
      <dgm:prSet presAssocID="{98C75C63-D551-406C-93B4-39F286E35B9C}" presName="level3hierChild" presStyleCnt="0"/>
      <dgm:spPr/>
    </dgm:pt>
    <dgm:pt modelId="{885386A1-FC4D-4E55-AB8C-DB096368DCAB}" type="pres">
      <dgm:prSet presAssocID="{8D2FB00A-BD55-4C17-8AB0-A096C3BB1FC0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39369C2A-9C04-4B46-A8D5-9DA9FDFFA23D}" type="pres">
      <dgm:prSet presAssocID="{8D2FB00A-BD55-4C17-8AB0-A096C3BB1FC0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4E0A0730-883F-4038-AF13-8114A65F77F4}" type="pres">
      <dgm:prSet presAssocID="{D091BC07-23AF-46F9-978C-C427FAD3E3D9}" presName="root2" presStyleCnt="0"/>
      <dgm:spPr/>
    </dgm:pt>
    <dgm:pt modelId="{6B4F7F39-285B-4BD6-839E-48EBD4956280}" type="pres">
      <dgm:prSet presAssocID="{D091BC07-23AF-46F9-978C-C427FAD3E3D9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40F049-3B4C-4571-800E-AE716DE157BF}" type="pres">
      <dgm:prSet presAssocID="{D091BC07-23AF-46F9-978C-C427FAD3E3D9}" presName="level3hierChild" presStyleCnt="0"/>
      <dgm:spPr/>
    </dgm:pt>
    <dgm:pt modelId="{62E8FDCA-CC61-4237-82D4-7F03F5036435}" type="pres">
      <dgm:prSet presAssocID="{0FF5B0E9-D173-48B2-B58D-E1796EEF6425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E54C3473-FDF7-4C3B-9693-6D3D65451351}" type="pres">
      <dgm:prSet presAssocID="{0FF5B0E9-D173-48B2-B58D-E1796EEF6425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2933229-E3EC-4E80-BCE7-7D79C8368018}" type="pres">
      <dgm:prSet presAssocID="{2457AD9D-FF4D-4904-A799-7616B71B1233}" presName="root2" presStyleCnt="0"/>
      <dgm:spPr/>
    </dgm:pt>
    <dgm:pt modelId="{D09AFA5C-15E5-4D7C-A153-327CD9062F5D}" type="pres">
      <dgm:prSet presAssocID="{2457AD9D-FF4D-4904-A799-7616B71B1233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E2D1BB-6988-429B-B4E0-834F21D69646}" type="pres">
      <dgm:prSet presAssocID="{2457AD9D-FF4D-4904-A799-7616B71B1233}" presName="level3hierChild" presStyleCnt="0"/>
      <dgm:spPr/>
    </dgm:pt>
  </dgm:ptLst>
  <dgm:cxnLst>
    <dgm:cxn modelId="{B323A7F9-125B-4913-A9D7-8D0F1F76BF00}" type="presOf" srcId="{7DF619F4-E016-41D2-B770-C17A4108B458}" destId="{95542C24-80A5-4230-BB53-C6498735B66A}" srcOrd="0" destOrd="0" presId="urn:microsoft.com/office/officeart/2008/layout/HorizontalMultiLevelHierarchy"/>
    <dgm:cxn modelId="{64839061-804A-439A-9CAF-A0663230E5CC}" type="presOf" srcId="{0FF5B0E9-D173-48B2-B58D-E1796EEF6425}" destId="{E54C3473-FDF7-4C3B-9693-6D3D65451351}" srcOrd="1" destOrd="0" presId="urn:microsoft.com/office/officeart/2008/layout/HorizontalMultiLevelHierarchy"/>
    <dgm:cxn modelId="{928CE832-E408-4903-8E97-32DFE950AC4A}" srcId="{7DF619F4-E016-41D2-B770-C17A4108B458}" destId="{98C75C63-D551-406C-93B4-39F286E35B9C}" srcOrd="0" destOrd="0" parTransId="{7A2CCC2C-6740-40DF-8E9E-55AC6D04C75F}" sibTransId="{BAEC6AEB-3B5F-433D-A2C6-F95635FE928D}"/>
    <dgm:cxn modelId="{F06457E4-8341-40FF-AA7C-36B9B6A4160A}" type="presOf" srcId="{8D2FB00A-BD55-4C17-8AB0-A096C3BB1FC0}" destId="{885386A1-FC4D-4E55-AB8C-DB096368DCAB}" srcOrd="0" destOrd="0" presId="urn:microsoft.com/office/officeart/2008/layout/HorizontalMultiLevelHierarchy"/>
    <dgm:cxn modelId="{BD2A9A43-2853-4BF8-A0F7-6B03433614ED}" type="presOf" srcId="{D091BC07-23AF-46F9-978C-C427FAD3E3D9}" destId="{6B4F7F39-285B-4BD6-839E-48EBD4956280}" srcOrd="0" destOrd="0" presId="urn:microsoft.com/office/officeart/2008/layout/HorizontalMultiLevelHierarchy"/>
    <dgm:cxn modelId="{C030EF2F-58F9-41EA-BBF9-149E2BDFB8F1}" srcId="{7DF619F4-E016-41D2-B770-C17A4108B458}" destId="{2457AD9D-FF4D-4904-A799-7616B71B1233}" srcOrd="2" destOrd="0" parTransId="{0FF5B0E9-D173-48B2-B58D-E1796EEF6425}" sibTransId="{46537D91-BC5E-44E1-8491-67A9B5244D02}"/>
    <dgm:cxn modelId="{A55ECC7C-8B97-49AB-8B23-21EAAB6161D7}" srcId="{EF18D18E-828B-4DF8-BF29-1BA2C8C97465}" destId="{7DF619F4-E016-41D2-B770-C17A4108B458}" srcOrd="0" destOrd="0" parTransId="{8EDB1378-38A0-4DFA-9BB5-5DAA10E66942}" sibTransId="{D0F2B171-6E6A-481D-BD3B-C45B3988C04F}"/>
    <dgm:cxn modelId="{EFEC30C8-4758-48E6-92F6-7324A35674FB}" type="presOf" srcId="{0FF5B0E9-D173-48B2-B58D-E1796EEF6425}" destId="{62E8FDCA-CC61-4237-82D4-7F03F5036435}" srcOrd="0" destOrd="0" presId="urn:microsoft.com/office/officeart/2008/layout/HorizontalMultiLevelHierarchy"/>
    <dgm:cxn modelId="{7EEA35E9-8989-426E-98F5-8EA250DA874A}" type="presOf" srcId="{7A2CCC2C-6740-40DF-8E9E-55AC6D04C75F}" destId="{7EA50C91-9086-4C6C-A229-A6159A2B4D5B}" srcOrd="1" destOrd="0" presId="urn:microsoft.com/office/officeart/2008/layout/HorizontalMultiLevelHierarchy"/>
    <dgm:cxn modelId="{1DA947EC-89B4-442F-9076-86B9E8A78087}" type="presOf" srcId="{98C75C63-D551-406C-93B4-39F286E35B9C}" destId="{1CB6F148-BD3C-4A1E-9DD9-4ECBC4EA03F2}" srcOrd="0" destOrd="0" presId="urn:microsoft.com/office/officeart/2008/layout/HorizontalMultiLevelHierarchy"/>
    <dgm:cxn modelId="{42C0F8D1-E7AB-4C05-975D-B311FBCFA1CB}" type="presOf" srcId="{EF18D18E-828B-4DF8-BF29-1BA2C8C97465}" destId="{BAA3589D-9374-4473-9E60-4A17BA475199}" srcOrd="0" destOrd="0" presId="urn:microsoft.com/office/officeart/2008/layout/HorizontalMultiLevelHierarchy"/>
    <dgm:cxn modelId="{81F0BCD1-3E23-4E16-8BD0-8A78EB6CB91F}" srcId="{7DF619F4-E016-41D2-B770-C17A4108B458}" destId="{D091BC07-23AF-46F9-978C-C427FAD3E3D9}" srcOrd="1" destOrd="0" parTransId="{8D2FB00A-BD55-4C17-8AB0-A096C3BB1FC0}" sibTransId="{F611A125-8ED9-456A-A6AF-D4A7A59A35D0}"/>
    <dgm:cxn modelId="{F7AC21EC-1ADF-4FD0-8157-7E5E44BB7B83}" type="presOf" srcId="{8D2FB00A-BD55-4C17-8AB0-A096C3BB1FC0}" destId="{39369C2A-9C04-4B46-A8D5-9DA9FDFFA23D}" srcOrd="1" destOrd="0" presId="urn:microsoft.com/office/officeart/2008/layout/HorizontalMultiLevelHierarchy"/>
    <dgm:cxn modelId="{0DF8825A-1E1D-4070-B5FF-0562E16B49BE}" type="presOf" srcId="{7A2CCC2C-6740-40DF-8E9E-55AC6D04C75F}" destId="{0F8B5FE4-7BE5-40A2-8971-4668BEC3BEAC}" srcOrd="0" destOrd="0" presId="urn:microsoft.com/office/officeart/2008/layout/HorizontalMultiLevelHierarchy"/>
    <dgm:cxn modelId="{734D34E1-25B8-4BC6-A246-782108012FD5}" type="presOf" srcId="{2457AD9D-FF4D-4904-A799-7616B71B1233}" destId="{D09AFA5C-15E5-4D7C-A153-327CD9062F5D}" srcOrd="0" destOrd="0" presId="urn:microsoft.com/office/officeart/2008/layout/HorizontalMultiLevelHierarchy"/>
    <dgm:cxn modelId="{98DA3E55-F034-4126-A906-BEAD5846ED26}" type="presParOf" srcId="{BAA3589D-9374-4473-9E60-4A17BA475199}" destId="{F6F24999-EE31-4B6F-9323-DBDE380BC6CC}" srcOrd="0" destOrd="0" presId="urn:microsoft.com/office/officeart/2008/layout/HorizontalMultiLevelHierarchy"/>
    <dgm:cxn modelId="{E8AAB3F4-8E62-442B-B278-AD88044226FA}" type="presParOf" srcId="{F6F24999-EE31-4B6F-9323-DBDE380BC6CC}" destId="{95542C24-80A5-4230-BB53-C6498735B66A}" srcOrd="0" destOrd="0" presId="urn:microsoft.com/office/officeart/2008/layout/HorizontalMultiLevelHierarchy"/>
    <dgm:cxn modelId="{1D711D55-4D44-4729-BE86-3103C7D8701A}" type="presParOf" srcId="{F6F24999-EE31-4B6F-9323-DBDE380BC6CC}" destId="{771603EE-8997-4E50-8967-541B65DF71E2}" srcOrd="1" destOrd="0" presId="urn:microsoft.com/office/officeart/2008/layout/HorizontalMultiLevelHierarchy"/>
    <dgm:cxn modelId="{626AF4D6-128D-4EB2-AE74-0E9860458163}" type="presParOf" srcId="{771603EE-8997-4E50-8967-541B65DF71E2}" destId="{0F8B5FE4-7BE5-40A2-8971-4668BEC3BEAC}" srcOrd="0" destOrd="0" presId="urn:microsoft.com/office/officeart/2008/layout/HorizontalMultiLevelHierarchy"/>
    <dgm:cxn modelId="{25BB3A18-514A-4940-99C3-86FBFE807C1B}" type="presParOf" srcId="{0F8B5FE4-7BE5-40A2-8971-4668BEC3BEAC}" destId="{7EA50C91-9086-4C6C-A229-A6159A2B4D5B}" srcOrd="0" destOrd="0" presId="urn:microsoft.com/office/officeart/2008/layout/HorizontalMultiLevelHierarchy"/>
    <dgm:cxn modelId="{68136134-4AE0-4AEB-AF0A-1E1B34B880AB}" type="presParOf" srcId="{771603EE-8997-4E50-8967-541B65DF71E2}" destId="{FC23B84B-629B-4D24-8811-10620A831C2A}" srcOrd="1" destOrd="0" presId="urn:microsoft.com/office/officeart/2008/layout/HorizontalMultiLevelHierarchy"/>
    <dgm:cxn modelId="{B34B3578-5A0B-4021-A0EB-2D1064B3E601}" type="presParOf" srcId="{FC23B84B-629B-4D24-8811-10620A831C2A}" destId="{1CB6F148-BD3C-4A1E-9DD9-4ECBC4EA03F2}" srcOrd="0" destOrd="0" presId="urn:microsoft.com/office/officeart/2008/layout/HorizontalMultiLevelHierarchy"/>
    <dgm:cxn modelId="{09217556-EA27-4A93-A571-6C327F191776}" type="presParOf" srcId="{FC23B84B-629B-4D24-8811-10620A831C2A}" destId="{9E3BF96A-E487-48E7-A1DE-B2233E60C7D2}" srcOrd="1" destOrd="0" presId="urn:microsoft.com/office/officeart/2008/layout/HorizontalMultiLevelHierarchy"/>
    <dgm:cxn modelId="{B8FC3C56-317A-4DE7-8D1D-9BAD2C800B19}" type="presParOf" srcId="{771603EE-8997-4E50-8967-541B65DF71E2}" destId="{885386A1-FC4D-4E55-AB8C-DB096368DCAB}" srcOrd="2" destOrd="0" presId="urn:microsoft.com/office/officeart/2008/layout/HorizontalMultiLevelHierarchy"/>
    <dgm:cxn modelId="{6E2A27F4-99A7-42F4-BF4B-868638798CAE}" type="presParOf" srcId="{885386A1-FC4D-4E55-AB8C-DB096368DCAB}" destId="{39369C2A-9C04-4B46-A8D5-9DA9FDFFA23D}" srcOrd="0" destOrd="0" presId="urn:microsoft.com/office/officeart/2008/layout/HorizontalMultiLevelHierarchy"/>
    <dgm:cxn modelId="{F6D6B497-1DD5-4635-8009-9C45F8C6EECB}" type="presParOf" srcId="{771603EE-8997-4E50-8967-541B65DF71E2}" destId="{4E0A0730-883F-4038-AF13-8114A65F77F4}" srcOrd="3" destOrd="0" presId="urn:microsoft.com/office/officeart/2008/layout/HorizontalMultiLevelHierarchy"/>
    <dgm:cxn modelId="{CB667F85-DA31-4A21-9B26-64683D7387C2}" type="presParOf" srcId="{4E0A0730-883F-4038-AF13-8114A65F77F4}" destId="{6B4F7F39-285B-4BD6-839E-48EBD4956280}" srcOrd="0" destOrd="0" presId="urn:microsoft.com/office/officeart/2008/layout/HorizontalMultiLevelHierarchy"/>
    <dgm:cxn modelId="{1811AC50-6BF3-4A00-9196-68957D0EED32}" type="presParOf" srcId="{4E0A0730-883F-4038-AF13-8114A65F77F4}" destId="{2940F049-3B4C-4571-800E-AE716DE157BF}" srcOrd="1" destOrd="0" presId="urn:microsoft.com/office/officeart/2008/layout/HorizontalMultiLevelHierarchy"/>
    <dgm:cxn modelId="{7B92EAB5-8144-454B-896E-31879FA21E08}" type="presParOf" srcId="{771603EE-8997-4E50-8967-541B65DF71E2}" destId="{62E8FDCA-CC61-4237-82D4-7F03F5036435}" srcOrd="4" destOrd="0" presId="urn:microsoft.com/office/officeart/2008/layout/HorizontalMultiLevelHierarchy"/>
    <dgm:cxn modelId="{8024857B-B314-447E-9FBA-7395E48B9153}" type="presParOf" srcId="{62E8FDCA-CC61-4237-82D4-7F03F5036435}" destId="{E54C3473-FDF7-4C3B-9693-6D3D65451351}" srcOrd="0" destOrd="0" presId="urn:microsoft.com/office/officeart/2008/layout/HorizontalMultiLevelHierarchy"/>
    <dgm:cxn modelId="{E3DEF12F-597E-4E65-9FB0-135398A1E840}" type="presParOf" srcId="{771603EE-8997-4E50-8967-541B65DF71E2}" destId="{22933229-E3EC-4E80-BCE7-7D79C8368018}" srcOrd="5" destOrd="0" presId="urn:microsoft.com/office/officeart/2008/layout/HorizontalMultiLevelHierarchy"/>
    <dgm:cxn modelId="{4C0C6D1D-8B30-4280-A22D-E27EEC8D329D}" type="presParOf" srcId="{22933229-E3EC-4E80-BCE7-7D79C8368018}" destId="{D09AFA5C-15E5-4D7C-A153-327CD9062F5D}" srcOrd="0" destOrd="0" presId="urn:microsoft.com/office/officeart/2008/layout/HorizontalMultiLevelHierarchy"/>
    <dgm:cxn modelId="{F3782022-5834-4871-B1A6-AA6732CBF9CD}" type="presParOf" srcId="{22933229-E3EC-4E80-BCE7-7D79C8368018}" destId="{89E2D1BB-6988-429B-B4E0-834F21D6964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2E8FDCA-CC61-4237-82D4-7F03F5036435}">
      <dsp:nvSpPr>
        <dsp:cNvPr id="0" name=""/>
        <dsp:cNvSpPr/>
      </dsp:nvSpPr>
      <dsp:spPr>
        <a:xfrm>
          <a:off x="1805422" y="1916100"/>
          <a:ext cx="477645" cy="910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822" y="0"/>
              </a:lnTo>
              <a:lnTo>
                <a:pt x="238822" y="910147"/>
              </a:lnTo>
              <a:lnTo>
                <a:pt x="477645" y="91014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" b="1" kern="120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548" y="2345477"/>
        <a:ext cx="51393" cy="51393"/>
      </dsp:txXfrm>
    </dsp:sp>
    <dsp:sp modelId="{885386A1-FC4D-4E55-AB8C-DB096368DCAB}">
      <dsp:nvSpPr>
        <dsp:cNvPr id="0" name=""/>
        <dsp:cNvSpPr/>
      </dsp:nvSpPr>
      <dsp:spPr>
        <a:xfrm>
          <a:off x="1805422" y="1870380"/>
          <a:ext cx="477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645" y="4572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" b="1" kern="120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2304" y="1904158"/>
        <a:ext cx="23882" cy="23882"/>
      </dsp:txXfrm>
    </dsp:sp>
    <dsp:sp modelId="{0F8B5FE4-7BE5-40A2-8971-4668BEC3BEAC}">
      <dsp:nvSpPr>
        <dsp:cNvPr id="0" name=""/>
        <dsp:cNvSpPr/>
      </dsp:nvSpPr>
      <dsp:spPr>
        <a:xfrm>
          <a:off x="1805422" y="1005952"/>
          <a:ext cx="477645" cy="910147"/>
        </a:xfrm>
        <a:custGeom>
          <a:avLst/>
          <a:gdLst/>
          <a:ahLst/>
          <a:cxnLst/>
          <a:rect l="0" t="0" r="0" b="0"/>
          <a:pathLst>
            <a:path>
              <a:moveTo>
                <a:pt x="0" y="910147"/>
              </a:moveTo>
              <a:lnTo>
                <a:pt x="238822" y="910147"/>
              </a:lnTo>
              <a:lnTo>
                <a:pt x="238822" y="0"/>
              </a:lnTo>
              <a:lnTo>
                <a:pt x="477645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" b="1" kern="120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8548" y="1435329"/>
        <a:ext cx="51393" cy="51393"/>
      </dsp:txXfrm>
    </dsp:sp>
    <dsp:sp modelId="{95542C24-80A5-4230-BB53-C6498735B66A}">
      <dsp:nvSpPr>
        <dsp:cNvPr id="0" name=""/>
        <dsp:cNvSpPr/>
      </dsp:nvSpPr>
      <dsp:spPr>
        <a:xfrm rot="16200000">
          <a:off x="-474736" y="1552041"/>
          <a:ext cx="3832200" cy="7281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三个等级能量礼包</a:t>
          </a:r>
          <a:endParaRPr lang="zh-CN" altLang="en-US" sz="2400" b="1" kern="1200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6200000">
        <a:off x="-474736" y="1552041"/>
        <a:ext cx="3832200" cy="728118"/>
      </dsp:txXfrm>
    </dsp:sp>
    <dsp:sp modelId="{1CB6F148-BD3C-4A1E-9DD9-4ECBC4EA03F2}">
      <dsp:nvSpPr>
        <dsp:cNvPr id="0" name=""/>
        <dsp:cNvSpPr/>
      </dsp:nvSpPr>
      <dsp:spPr>
        <a:xfrm>
          <a:off x="2283068" y="641893"/>
          <a:ext cx="2388227" cy="7281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京东</a:t>
          </a:r>
          <a:r>
            <a:rPr lang="en-US" altLang="zh-CN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VIP</a:t>
          </a: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购买通道</a:t>
          </a:r>
          <a:endParaRPr lang="zh-CN" altLang="en-US" sz="2400" b="1" kern="1200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83068" y="641893"/>
        <a:ext cx="2388227" cy="728118"/>
      </dsp:txXfrm>
    </dsp:sp>
    <dsp:sp modelId="{6B4F7F39-285B-4BD6-839E-48EBD4956280}">
      <dsp:nvSpPr>
        <dsp:cNvPr id="0" name=""/>
        <dsp:cNvSpPr/>
      </dsp:nvSpPr>
      <dsp:spPr>
        <a:xfrm>
          <a:off x="2283068" y="1552041"/>
          <a:ext cx="2388227" cy="7281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￥</a:t>
          </a:r>
          <a:r>
            <a:rPr lang="en-US" altLang="zh-CN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10</a:t>
          </a: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话费</a:t>
          </a:r>
          <a:endParaRPr lang="zh-CN" altLang="en-US" sz="2400" b="1" kern="1200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83068" y="1552041"/>
        <a:ext cx="2388227" cy="728118"/>
      </dsp:txXfrm>
    </dsp:sp>
    <dsp:sp modelId="{D09AFA5C-15E5-4D7C-A153-327CD9062F5D}">
      <dsp:nvSpPr>
        <dsp:cNvPr id="0" name=""/>
        <dsp:cNvSpPr/>
      </dsp:nvSpPr>
      <dsp:spPr>
        <a:xfrm>
          <a:off x="2283068" y="2462188"/>
          <a:ext cx="2388227" cy="7281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467A0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他能量产品套装</a:t>
          </a:r>
          <a:endParaRPr lang="zh-CN" altLang="en-US" sz="2400" b="1" kern="1200" dirty="0">
            <a:solidFill>
              <a:srgbClr val="467A06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83068" y="2462188"/>
        <a:ext cx="2388227" cy="728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93C49-494E-49F4-95F2-36BCD40309CC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A7EA3-F1D5-40D9-8838-3B0FB7189F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585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24250-F34E-4F66-B0AB-502E08F06E1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824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A7EA3-F1D5-40D9-8838-3B0FB7189F5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468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A7EA3-F1D5-40D9-8838-3B0FB7189F5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468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A7EA3-F1D5-40D9-8838-3B0FB7189F5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468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A7EA3-F1D5-40D9-8838-3B0FB7189F5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468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7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2852328" y="-1534818"/>
            <a:ext cx="3429000" cy="8219256"/>
          </a:xfrm>
          <a:prstGeom prst="rect">
            <a:avLst/>
          </a:prstGeom>
          <a:gradFill>
            <a:gsLst>
              <a:gs pos="44300">
                <a:srgbClr val="313B45"/>
              </a:gs>
              <a:gs pos="0">
                <a:srgbClr val="85939E"/>
              </a:gs>
              <a:gs pos="100000">
                <a:srgbClr val="2932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grpSp>
        <p:nvGrpSpPr>
          <p:cNvPr id="32" name="组合 31"/>
          <p:cNvGrpSpPr/>
          <p:nvPr/>
        </p:nvGrpSpPr>
        <p:grpSpPr>
          <a:xfrm>
            <a:off x="7891024" y="652199"/>
            <a:ext cx="1043772" cy="1130679"/>
            <a:chOff x="7861401" y="614809"/>
            <a:chExt cx="1711946" cy="185448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1155" t="36824" r="42005" b="42694"/>
            <a:stretch/>
          </p:blipFill>
          <p:spPr>
            <a:xfrm rot="480413" flipV="1">
              <a:off x="7941185" y="614809"/>
              <a:ext cx="1632162" cy="1854485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7861401" y="616824"/>
              <a:ext cx="1542362" cy="1277883"/>
              <a:chOff x="7861401" y="616824"/>
              <a:chExt cx="1542362" cy="1277883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6358" r="66976" b="37597"/>
              <a:stretch/>
            </p:blipFill>
            <p:spPr>
              <a:xfrm rot="14588769">
                <a:off x="8019791" y="510735"/>
                <a:ext cx="1225582" cy="1542362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82603" t="27135" b="55787"/>
              <a:stretch/>
            </p:blipFill>
            <p:spPr>
              <a:xfrm rot="658871">
                <a:off x="8145660" y="616824"/>
                <a:ext cx="1117074" cy="896841"/>
              </a:xfrm>
              <a:prstGeom prst="rect">
                <a:avLst/>
              </a:prstGeom>
            </p:spPr>
          </p:pic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4" y="1917702"/>
            <a:ext cx="2587264" cy="2058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1" y="1234442"/>
            <a:ext cx="1977328" cy="258151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76400" y="1875411"/>
            <a:ext cx="4428311" cy="14342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16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他能量</a:t>
            </a:r>
            <a:r>
              <a:rPr lang="en-US" altLang="zh-CN" sz="216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2015</a:t>
            </a:r>
            <a:r>
              <a:rPr lang="zh-CN" altLang="en-US" sz="216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年</a:t>
            </a:r>
            <a:r>
              <a:rPr lang="en-US" altLang="zh-CN" sz="216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7</a:t>
            </a:r>
            <a:r>
              <a:rPr lang="zh-CN" altLang="en-US" sz="216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月</a:t>
            </a:r>
            <a:endParaRPr lang="en-US" altLang="zh-CN" sz="2160" b="1" dirty="0">
              <a:ln w="3175">
                <a:noFill/>
              </a:ln>
              <a:blipFill dpi="0" rotWithShape="1">
                <a:blip r:embed="rId7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  <a:p>
            <a:pPr algn="ctr"/>
            <a:r>
              <a:rPr lang="zh-CN" altLang="en-US" sz="216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“</a:t>
            </a:r>
            <a:r>
              <a:rPr lang="en-US" altLang="zh-CN" sz="216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Man</a:t>
            </a:r>
            <a:r>
              <a:rPr lang="zh-CN" altLang="en-US" sz="216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能量，战</a:t>
            </a:r>
            <a:r>
              <a:rPr lang="zh-CN" altLang="en-US" sz="216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出来”</a:t>
            </a:r>
            <a:endParaRPr lang="en-US" altLang="zh-CN" sz="2160" b="1" dirty="0">
              <a:ln w="3175">
                <a:noFill/>
              </a:ln>
              <a:blipFill dpi="0" rotWithShape="1">
                <a:blip r:embed="rId7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张海山锐谐体" panose="02000000000000000000" pitchFamily="2" charset="-122"/>
              <a:ea typeface="张海山锐谐体" panose="02000000000000000000" pitchFamily="2" charset="-122"/>
            </a:endParaRPr>
          </a:p>
          <a:p>
            <a:pPr algn="ctr"/>
            <a:r>
              <a:rPr lang="en-US" altLang="zh-CN" sz="440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中黑简体" panose="02000000000000000000" pitchFamily="2" charset="-122"/>
                <a:ea typeface="张海山锐谐体" panose="02000000000000000000" pitchFamily="2" charset="-122"/>
              </a:rPr>
              <a:t>H5</a:t>
            </a:r>
            <a:r>
              <a:rPr lang="zh-CN" altLang="en-US" sz="4400" b="1" dirty="0" smtClean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中黑简体" panose="02000000000000000000" pitchFamily="2" charset="-122"/>
                <a:ea typeface="张海山锐谐体" panose="02000000000000000000" pitchFamily="2" charset="-122"/>
              </a:rPr>
              <a:t>活动设计方案</a:t>
            </a:r>
            <a:endParaRPr lang="zh-CN" altLang="en-US" sz="5400" b="1" dirty="0">
              <a:ln w="3175">
                <a:noFill/>
              </a:ln>
              <a:blipFill dpi="0" rotWithShape="1">
                <a:blip r:embed="rId7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6401" y="1846673"/>
            <a:ext cx="4359729" cy="0"/>
          </a:xfrm>
          <a:prstGeom prst="line">
            <a:avLst/>
          </a:prstGeom>
          <a:ln>
            <a:gradFill flip="none" rotWithShape="1">
              <a:gsLst>
                <a:gs pos="36000">
                  <a:srgbClr val="D5E495"/>
                </a:gs>
                <a:gs pos="0">
                  <a:srgbClr val="D9E69E"/>
                </a:gs>
                <a:gs pos="19000">
                  <a:srgbClr val="D5E495"/>
                </a:gs>
                <a:gs pos="100000">
                  <a:srgbClr val="58983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876401" y="3323557"/>
            <a:ext cx="4359729" cy="0"/>
          </a:xfrm>
          <a:prstGeom prst="line">
            <a:avLst/>
          </a:prstGeom>
          <a:ln>
            <a:gradFill flip="none" rotWithShape="1">
              <a:gsLst>
                <a:gs pos="36000">
                  <a:srgbClr val="D5E495"/>
                </a:gs>
                <a:gs pos="0">
                  <a:srgbClr val="D9E69E"/>
                </a:gs>
                <a:gs pos="19000">
                  <a:srgbClr val="D5E495"/>
                </a:gs>
                <a:gs pos="100000">
                  <a:srgbClr val="58983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 flipH="1">
            <a:off x="457202" y="3060"/>
            <a:ext cx="8229600" cy="857250"/>
          </a:xfrm>
          <a:prstGeom prst="rect">
            <a:avLst/>
          </a:prstGeom>
          <a:gradFill flip="none" rotWithShape="1">
            <a:gsLst>
              <a:gs pos="63000">
                <a:srgbClr val="DDDFE5"/>
              </a:gs>
              <a:gs pos="0">
                <a:srgbClr val="DDDFE5"/>
              </a:gs>
              <a:gs pos="30000">
                <a:srgbClr val="F6F6F8"/>
              </a:gs>
              <a:gs pos="100000">
                <a:srgbClr val="A5AC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15" name="矩形 14"/>
          <p:cNvSpPr/>
          <p:nvPr/>
        </p:nvSpPr>
        <p:spPr>
          <a:xfrm flipV="1">
            <a:off x="457199" y="860310"/>
            <a:ext cx="8229600" cy="32400"/>
          </a:xfrm>
          <a:prstGeom prst="rect">
            <a:avLst/>
          </a:prstGeom>
          <a:solidFill>
            <a:srgbClr val="589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t="60521" r="60206" b="21333"/>
          <a:stretch/>
        </p:blipFill>
        <p:spPr>
          <a:xfrm>
            <a:off x="7060474" y="3670453"/>
            <a:ext cx="1926922" cy="8356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" y="4289310"/>
            <a:ext cx="8239397" cy="854392"/>
          </a:xfrm>
          <a:prstGeom prst="rect">
            <a:avLst/>
          </a:prstGeom>
          <a:gradFill flip="none" rotWithShape="1">
            <a:gsLst>
              <a:gs pos="63000">
                <a:srgbClr val="DDDFE5"/>
              </a:gs>
              <a:gs pos="0">
                <a:srgbClr val="DDDFE5"/>
              </a:gs>
              <a:gs pos="30000">
                <a:srgbClr val="F6F6F8"/>
              </a:gs>
              <a:gs pos="100000">
                <a:srgbClr val="A5AC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19" name="矩形 18"/>
          <p:cNvSpPr/>
          <p:nvPr/>
        </p:nvSpPr>
        <p:spPr>
          <a:xfrm flipV="1">
            <a:off x="457199" y="4260119"/>
            <a:ext cx="8229600" cy="32400"/>
          </a:xfrm>
          <a:prstGeom prst="rect">
            <a:avLst/>
          </a:prstGeom>
          <a:solidFill>
            <a:srgbClr val="589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grpSp>
        <p:nvGrpSpPr>
          <p:cNvPr id="21" name="组合 20"/>
          <p:cNvGrpSpPr/>
          <p:nvPr/>
        </p:nvGrpSpPr>
        <p:grpSpPr>
          <a:xfrm>
            <a:off x="4426174" y="-137465"/>
            <a:ext cx="3371016" cy="2012695"/>
            <a:chOff x="0" y="0"/>
            <a:chExt cx="8686848" cy="5240627"/>
          </a:xfrm>
        </p:grpSpPr>
        <p:grpSp>
          <p:nvGrpSpPr>
            <p:cNvPr id="25" name="组合 24"/>
            <p:cNvGrpSpPr>
              <a:grpSpLocks noChangeAspect="1"/>
            </p:cNvGrpSpPr>
            <p:nvPr/>
          </p:nvGrpSpPr>
          <p:grpSpPr bwMode="auto">
            <a:xfrm rot="5057806" flipH="1" flipV="1">
              <a:off x="5914261" y="2468041"/>
              <a:ext cx="2661537" cy="2883636"/>
              <a:chOff x="5914261" y="2468041"/>
              <a:chExt cx="1711946" cy="1854485"/>
            </a:xfrm>
          </p:grpSpPr>
          <p:pic>
            <p:nvPicPr>
              <p:cNvPr id="53" name="图片 5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41154" t="36823" r="42004" b="42693"/>
              <a:stretch>
                <a:fillRect/>
              </a:stretch>
            </p:blipFill>
            <p:spPr bwMode="auto">
              <a:xfrm rot="480414" flipV="1">
                <a:off x="5994045" y="2468041"/>
                <a:ext cx="1632162" cy="185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4" name="组合 53"/>
              <p:cNvGrpSpPr>
                <a:grpSpLocks noChangeAspect="1"/>
              </p:cNvGrpSpPr>
              <p:nvPr/>
            </p:nvGrpSpPr>
            <p:grpSpPr bwMode="auto">
              <a:xfrm>
                <a:off x="5914261" y="2470056"/>
                <a:ext cx="1542362" cy="1277883"/>
                <a:chOff x="5914261" y="2470056"/>
                <a:chExt cx="1542362" cy="1277883"/>
              </a:xfrm>
            </p:grpSpPr>
            <p:pic>
              <p:nvPicPr>
                <p:cNvPr id="55" name="图片 5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t="16357" r="66975" b="37596"/>
                <a:stretch>
                  <a:fillRect/>
                </a:stretch>
              </p:blipFill>
              <p:spPr bwMode="auto">
                <a:xfrm rot="14588769">
                  <a:off x="6072651" y="2363967"/>
                  <a:ext cx="1225582" cy="15423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图片 55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82602" t="27135" b="55786"/>
                <a:stretch>
                  <a:fillRect/>
                </a:stretch>
              </p:blipFill>
              <p:spPr bwMode="auto">
                <a:xfrm rot="658871">
                  <a:off x="6198520" y="2470056"/>
                  <a:ext cx="1117074" cy="8968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6" name="组合 25"/>
            <p:cNvGrpSpPr/>
            <p:nvPr/>
          </p:nvGrpSpPr>
          <p:grpSpPr>
            <a:xfrm>
              <a:off x="0" y="0"/>
              <a:ext cx="8326069" cy="4915791"/>
              <a:chOff x="0" y="0"/>
              <a:chExt cx="8326069" cy="4915791"/>
            </a:xfrm>
          </p:grpSpPr>
          <p:grpSp>
            <p:nvGrpSpPr>
              <p:cNvPr id="33" name="组合 32"/>
              <p:cNvGrpSpPr>
                <a:grpSpLocks noChangeAspect="1"/>
              </p:cNvGrpSpPr>
              <p:nvPr/>
            </p:nvGrpSpPr>
            <p:grpSpPr bwMode="auto">
              <a:xfrm rot="5057806">
                <a:off x="111049" y="-111049"/>
                <a:ext cx="2661537" cy="2883636"/>
                <a:chOff x="111049" y="-111049"/>
                <a:chExt cx="1711946" cy="1854485"/>
              </a:xfrm>
            </p:grpSpPr>
            <p:pic>
              <p:nvPicPr>
                <p:cNvPr id="49" name="图片 48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41154" t="36823" r="42004" b="42693"/>
                <a:stretch>
                  <a:fillRect/>
                </a:stretch>
              </p:blipFill>
              <p:spPr bwMode="auto">
                <a:xfrm rot="480414" flipV="1">
                  <a:off x="190833" y="-111049"/>
                  <a:ext cx="1632162" cy="1854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0" name="组合 49"/>
                <p:cNvGrpSpPr>
                  <a:grpSpLocks noChangeAspect="1"/>
                </p:cNvGrpSpPr>
                <p:nvPr/>
              </p:nvGrpSpPr>
              <p:grpSpPr bwMode="auto">
                <a:xfrm>
                  <a:off x="111049" y="-109034"/>
                  <a:ext cx="1542362" cy="1277883"/>
                  <a:chOff x="111049" y="-109034"/>
                  <a:chExt cx="1542362" cy="1277883"/>
                </a:xfrm>
              </p:grpSpPr>
              <p:pic>
                <p:nvPicPr>
                  <p:cNvPr id="51" name="图片 50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t="16357" r="66975" b="37596"/>
                  <a:stretch>
                    <a:fillRect/>
                  </a:stretch>
                </p:blipFill>
                <p:spPr bwMode="auto">
                  <a:xfrm rot="14588769">
                    <a:off x="269439" y="-215123"/>
                    <a:ext cx="1225582" cy="15423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2" name="图片 51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l="82602" t="27135" b="55786"/>
                  <a:stretch>
                    <a:fillRect/>
                  </a:stretch>
                </p:blipFill>
                <p:spPr bwMode="auto">
                  <a:xfrm rot="658871">
                    <a:off x="395308" y="-109034"/>
                    <a:ext cx="1117074" cy="8968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4" name="任意多边形 33"/>
              <p:cNvSpPr/>
              <p:nvPr/>
            </p:nvSpPr>
            <p:spPr bwMode="auto">
              <a:xfrm rot="21159573">
                <a:off x="836016" y="1492581"/>
                <a:ext cx="6673685" cy="2776833"/>
              </a:xfrm>
              <a:custGeom>
                <a:avLst/>
                <a:gdLst>
                  <a:gd name="connsiteX0" fmla="*/ 6802469 w 7746443"/>
                  <a:gd name="connsiteY0" fmla="*/ 0 h 3223194"/>
                  <a:gd name="connsiteX1" fmla="*/ 6381836 w 7746443"/>
                  <a:gd name="connsiteY1" fmla="*/ 683558 h 3223194"/>
                  <a:gd name="connsiteX2" fmla="*/ 7746443 w 7746443"/>
                  <a:gd name="connsiteY2" fmla="*/ 692281 h 3223194"/>
                  <a:gd name="connsiteX3" fmla="*/ 7746443 w 7746443"/>
                  <a:gd name="connsiteY3" fmla="*/ 710138 h 3223194"/>
                  <a:gd name="connsiteX4" fmla="*/ 6554178 w 7746443"/>
                  <a:gd name="connsiteY4" fmla="*/ 2555543 h 3223194"/>
                  <a:gd name="connsiteX5" fmla="*/ 4289555 w 7746443"/>
                  <a:gd name="connsiteY5" fmla="*/ 2555543 h 3223194"/>
                  <a:gd name="connsiteX6" fmla="*/ 3856181 w 7746443"/>
                  <a:gd name="connsiteY6" fmla="*/ 3223194 h 3223194"/>
                  <a:gd name="connsiteX7" fmla="*/ 3868043 w 7746443"/>
                  <a:gd name="connsiteY7" fmla="*/ 2555543 h 3223194"/>
                  <a:gd name="connsiteX8" fmla="*/ 0 w 7746443"/>
                  <a:gd name="connsiteY8" fmla="*/ 2555543 h 3223194"/>
                  <a:gd name="connsiteX9" fmla="*/ 0 w 7746443"/>
                  <a:gd name="connsiteY9" fmla="*/ 2531245 h 3223194"/>
                  <a:gd name="connsiteX10" fmla="*/ 1615886 w 7746443"/>
                  <a:gd name="connsiteY10" fmla="*/ 0 h 322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46443" h="3223194">
                    <a:moveTo>
                      <a:pt x="6802469" y="0"/>
                    </a:moveTo>
                    <a:lnTo>
                      <a:pt x="6381836" y="683558"/>
                    </a:lnTo>
                    <a:lnTo>
                      <a:pt x="7746443" y="692281"/>
                    </a:lnTo>
                    <a:lnTo>
                      <a:pt x="7746443" y="710138"/>
                    </a:lnTo>
                    <a:lnTo>
                      <a:pt x="6554178" y="2555543"/>
                    </a:lnTo>
                    <a:lnTo>
                      <a:pt x="4289555" y="2555543"/>
                    </a:lnTo>
                    <a:lnTo>
                      <a:pt x="3856181" y="3223194"/>
                    </a:lnTo>
                    <a:lnTo>
                      <a:pt x="3868043" y="2555543"/>
                    </a:lnTo>
                    <a:lnTo>
                      <a:pt x="0" y="2555543"/>
                    </a:lnTo>
                    <a:lnTo>
                      <a:pt x="0" y="2531245"/>
                    </a:lnTo>
                    <a:lnTo>
                      <a:pt x="1615886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D0D0D"/>
                  </a:gs>
                  <a:gs pos="29000">
                    <a:srgbClr val="171717"/>
                  </a:gs>
                  <a:gs pos="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296" tIns="41148" rIns="82296" bIns="41148" numCol="1" rtlCol="0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415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6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>
                <a:off x="3237268" y="1242728"/>
                <a:ext cx="2756235" cy="3673063"/>
              </a:xfrm>
              <a:prstGeom prst="rect">
                <a:avLst/>
              </a:prstGeom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0358" t="14726" r="8164" b="15804"/>
              <a:stretch>
                <a:fillRect/>
              </a:stretch>
            </p:blipFill>
            <p:spPr>
              <a:xfrm>
                <a:off x="978758" y="1159652"/>
                <a:ext cx="6418538" cy="3078379"/>
              </a:xfrm>
              <a:custGeom>
                <a:avLst/>
                <a:gdLst>
                  <a:gd name="connsiteX0" fmla="*/ 6423315 w 7450283"/>
                  <a:gd name="connsiteY0" fmla="*/ 0 h 3573211"/>
                  <a:gd name="connsiteX1" fmla="*/ 6093464 w 7450283"/>
                  <a:gd name="connsiteY1" fmla="*/ 731698 h 3573211"/>
                  <a:gd name="connsiteX2" fmla="*/ 7448002 w 7450283"/>
                  <a:gd name="connsiteY2" fmla="*/ 566001 h 3573211"/>
                  <a:gd name="connsiteX3" fmla="*/ 7450283 w 7450283"/>
                  <a:gd name="connsiteY3" fmla="*/ 583712 h 3573211"/>
                  <a:gd name="connsiteX4" fmla="*/ 6503568 w 7450283"/>
                  <a:gd name="connsiteY4" fmla="*/ 2566322 h 3573211"/>
                  <a:gd name="connsiteX5" fmla="*/ 4257504 w 7450283"/>
                  <a:gd name="connsiteY5" fmla="*/ 2855661 h 3573211"/>
                  <a:gd name="connsiteX6" fmla="*/ 3912984 w 7450283"/>
                  <a:gd name="connsiteY6" fmla="*/ 3573211 h 3573211"/>
                  <a:gd name="connsiteX7" fmla="*/ 3839447 w 7450283"/>
                  <a:gd name="connsiteY7" fmla="*/ 2909516 h 3573211"/>
                  <a:gd name="connsiteX8" fmla="*/ 3104 w 7450283"/>
                  <a:gd name="connsiteY8" fmla="*/ 3403716 h 3573211"/>
                  <a:gd name="connsiteX9" fmla="*/ 0 w 7450283"/>
                  <a:gd name="connsiteY9" fmla="*/ 3379617 h 3573211"/>
                  <a:gd name="connsiteX10" fmla="*/ 1279239 w 7450283"/>
                  <a:gd name="connsiteY10" fmla="*/ 662663 h 357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50283" h="3573211">
                    <a:moveTo>
                      <a:pt x="6423315" y="0"/>
                    </a:moveTo>
                    <a:lnTo>
                      <a:pt x="6093464" y="731698"/>
                    </a:lnTo>
                    <a:lnTo>
                      <a:pt x="7448002" y="566001"/>
                    </a:lnTo>
                    <a:lnTo>
                      <a:pt x="7450283" y="583712"/>
                    </a:lnTo>
                    <a:lnTo>
                      <a:pt x="6503568" y="2566322"/>
                    </a:lnTo>
                    <a:lnTo>
                      <a:pt x="4257504" y="2855661"/>
                    </a:lnTo>
                    <a:lnTo>
                      <a:pt x="3912984" y="3573211"/>
                    </a:lnTo>
                    <a:lnTo>
                      <a:pt x="3839447" y="2909516"/>
                    </a:lnTo>
                    <a:lnTo>
                      <a:pt x="3104" y="3403716"/>
                    </a:lnTo>
                    <a:lnTo>
                      <a:pt x="0" y="3379617"/>
                    </a:lnTo>
                    <a:lnTo>
                      <a:pt x="1279239" y="662663"/>
                    </a:lnTo>
                    <a:close/>
                  </a:path>
                </a:pathLst>
              </a:custGeom>
            </p:spPr>
          </p:pic>
          <p:pic>
            <p:nvPicPr>
              <p:cNvPr id="37" name="图片 3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60521" r="60205" b="21332"/>
              <a:stretch>
                <a:fillRect/>
              </a:stretch>
            </p:blipFill>
            <p:spPr bwMode="auto">
              <a:xfrm rot="20706779" flipH="1">
                <a:off x="4047607" y="2239999"/>
                <a:ext cx="4278462" cy="1855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61306" r="60021" b="21932"/>
              <a:stretch/>
            </p:blipFill>
            <p:spPr>
              <a:xfrm rot="21390840">
                <a:off x="105306" y="2789784"/>
                <a:ext cx="4018611" cy="1684900"/>
              </a:xfrm>
              <a:prstGeom prst="rect">
                <a:avLst/>
              </a:prstGeom>
            </p:spPr>
          </p:pic>
          <p:sp>
            <p:nvSpPr>
              <p:cNvPr id="39" name="任意多边形 38"/>
              <p:cNvSpPr>
                <a:spLocks noChangeArrowheads="1"/>
              </p:cNvSpPr>
              <p:nvPr/>
            </p:nvSpPr>
            <p:spPr bwMode="auto">
              <a:xfrm rot="21133678">
                <a:off x="3134283" y="2574086"/>
                <a:ext cx="1229726" cy="807968"/>
              </a:xfrm>
              <a:custGeom>
                <a:avLst/>
                <a:gdLst/>
                <a:ahLst/>
                <a:cxnLst/>
                <a:rect l="l" t="t" r="r" b="b"/>
                <a:pathLst>
                  <a:path w="1336150" h="1014301">
                    <a:moveTo>
                      <a:pt x="647108" y="746577"/>
                    </a:moveTo>
                    <a:lnTo>
                      <a:pt x="463184" y="746578"/>
                    </a:lnTo>
                    <a:lnTo>
                      <a:pt x="432491" y="836907"/>
                    </a:lnTo>
                    <a:lnTo>
                      <a:pt x="616414" y="836907"/>
                    </a:lnTo>
                    <a:close/>
                    <a:moveTo>
                      <a:pt x="714421" y="548506"/>
                    </a:moveTo>
                    <a:lnTo>
                      <a:pt x="530498" y="548506"/>
                    </a:lnTo>
                    <a:lnTo>
                      <a:pt x="500544" y="636659"/>
                    </a:lnTo>
                    <a:lnTo>
                      <a:pt x="684467" y="636659"/>
                    </a:lnTo>
                    <a:close/>
                    <a:moveTo>
                      <a:pt x="460684" y="350434"/>
                    </a:moveTo>
                    <a:lnTo>
                      <a:pt x="364914" y="350434"/>
                    </a:lnTo>
                    <a:lnTo>
                      <a:pt x="199593" y="836907"/>
                    </a:lnTo>
                    <a:lnTo>
                      <a:pt x="295364" y="836907"/>
                    </a:lnTo>
                    <a:close/>
                    <a:moveTo>
                      <a:pt x="781735" y="350434"/>
                    </a:moveTo>
                    <a:lnTo>
                      <a:pt x="597811" y="350434"/>
                    </a:lnTo>
                    <a:lnTo>
                      <a:pt x="567857" y="438587"/>
                    </a:lnTo>
                    <a:lnTo>
                      <a:pt x="751781" y="438587"/>
                    </a:lnTo>
                    <a:close/>
                    <a:moveTo>
                      <a:pt x="1020074" y="350434"/>
                    </a:moveTo>
                    <a:lnTo>
                      <a:pt x="918861" y="350434"/>
                    </a:lnTo>
                    <a:lnTo>
                      <a:pt x="753541" y="836907"/>
                    </a:lnTo>
                    <a:lnTo>
                      <a:pt x="854753" y="836907"/>
                    </a:lnTo>
                    <a:close/>
                    <a:moveTo>
                      <a:pt x="1336150" y="0"/>
                    </a:moveTo>
                    <a:lnTo>
                      <a:pt x="1294726" y="121890"/>
                    </a:lnTo>
                    <a:lnTo>
                      <a:pt x="831652" y="121890"/>
                    </a:lnTo>
                    <a:cubicBezTo>
                      <a:pt x="800193" y="162157"/>
                      <a:pt x="771484" y="198071"/>
                      <a:pt x="745523" y="229632"/>
                    </a:cubicBezTo>
                    <a:lnTo>
                      <a:pt x="1200435" y="229632"/>
                    </a:lnTo>
                    <a:lnTo>
                      <a:pt x="933766" y="1014301"/>
                    </a:lnTo>
                    <a:lnTo>
                      <a:pt x="794462" y="1014301"/>
                    </a:lnTo>
                    <a:lnTo>
                      <a:pt x="813695" y="957709"/>
                    </a:lnTo>
                    <a:lnTo>
                      <a:pt x="158535" y="957709"/>
                    </a:lnTo>
                    <a:lnTo>
                      <a:pt x="139303" y="1014301"/>
                    </a:lnTo>
                    <a:lnTo>
                      <a:pt x="0" y="1014301"/>
                    </a:lnTo>
                    <a:lnTo>
                      <a:pt x="266669" y="229632"/>
                    </a:lnTo>
                    <a:lnTo>
                      <a:pt x="571938" y="229632"/>
                    </a:lnTo>
                    <a:cubicBezTo>
                      <a:pt x="596827" y="195895"/>
                      <a:pt x="622272" y="159981"/>
                      <a:pt x="648273" y="121890"/>
                    </a:cubicBezTo>
                    <a:lnTo>
                      <a:pt x="244511" y="121890"/>
                    </a:lnTo>
                    <a:lnTo>
                      <a:pt x="2859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9BD40"/>
                  </a:gs>
                  <a:gs pos="71325">
                    <a:srgbClr val="59BD40"/>
                  </a:gs>
                  <a:gs pos="44289">
                    <a:srgbClr val="59BD40"/>
                  </a:gs>
                  <a:gs pos="59000">
                    <a:srgbClr val="C1FCB2"/>
                  </a:gs>
                  <a:gs pos="100000">
                    <a:srgbClr val="59BD40"/>
                  </a:gs>
                </a:gsLst>
                <a:lin ang="5400000" scaled="1"/>
                <a:tileRect/>
              </a:gradFill>
              <a:ln w="1397">
                <a:solidFill>
                  <a:srgbClr val="C1FCB2">
                    <a:alpha val="50000"/>
                  </a:srgbClr>
                </a:solidFill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7920" b="1" i="1">
                  <a:ln>
                    <a:solidFill>
                      <a:srgbClr val="C1FCB2"/>
                    </a:solidFill>
                  </a:ln>
                  <a:gradFill flip="none" rotWithShape="1">
                    <a:gsLst>
                      <a:gs pos="0">
                        <a:srgbClr val="0D442B"/>
                      </a:gs>
                      <a:gs pos="76000">
                        <a:srgbClr val="59BD40"/>
                      </a:gs>
                      <a:gs pos="55000">
                        <a:srgbClr val="59BD40"/>
                      </a:gs>
                      <a:gs pos="65000">
                        <a:schemeClr val="bg1"/>
                      </a:gs>
                      <a:gs pos="100000">
                        <a:srgbClr val="0D442B"/>
                      </a:gs>
                    </a:gsLst>
                    <a:lin ang="5400000" scaled="1"/>
                    <a:tileRect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0" name="图片 3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7282" y="1390643"/>
                <a:ext cx="1930717" cy="2519215"/>
              </a:xfrm>
              <a:custGeom>
                <a:avLst/>
                <a:gdLst>
                  <a:gd name="connsiteX0" fmla="*/ 2241069 w 2241069"/>
                  <a:gd name="connsiteY0" fmla="*/ 2195779 h 2924165"/>
                  <a:gd name="connsiteX1" fmla="*/ 2241069 w 2241069"/>
                  <a:gd name="connsiteY1" fmla="*/ 2924165 h 2924165"/>
                  <a:gd name="connsiteX2" fmla="*/ 0 w 2241069"/>
                  <a:gd name="connsiteY2" fmla="*/ 2924165 h 2924165"/>
                  <a:gd name="connsiteX3" fmla="*/ 0 w 2241069"/>
                  <a:gd name="connsiteY3" fmla="*/ 2479461 h 2924165"/>
                  <a:gd name="connsiteX4" fmla="*/ 0 w 2241069"/>
                  <a:gd name="connsiteY4" fmla="*/ 0 h 2924165"/>
                  <a:gd name="connsiteX5" fmla="*/ 2241069 w 2241069"/>
                  <a:gd name="connsiteY5" fmla="*/ 0 h 2924165"/>
                  <a:gd name="connsiteX6" fmla="*/ 2241069 w 2241069"/>
                  <a:gd name="connsiteY6" fmla="*/ 1744576 h 2924165"/>
                  <a:gd name="connsiteX7" fmla="*/ 2161656 w 2241069"/>
                  <a:gd name="connsiteY7" fmla="*/ 1117213 h 2924165"/>
                  <a:gd name="connsiteX8" fmla="*/ 0 w 2241069"/>
                  <a:gd name="connsiteY8" fmla="*/ 1390842 h 292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1069" h="2924165">
                    <a:moveTo>
                      <a:pt x="2241069" y="2195779"/>
                    </a:moveTo>
                    <a:lnTo>
                      <a:pt x="2241069" y="2924165"/>
                    </a:lnTo>
                    <a:lnTo>
                      <a:pt x="0" y="2924165"/>
                    </a:lnTo>
                    <a:lnTo>
                      <a:pt x="0" y="2479461"/>
                    </a:lnTo>
                    <a:close/>
                    <a:moveTo>
                      <a:pt x="0" y="0"/>
                    </a:moveTo>
                    <a:lnTo>
                      <a:pt x="2241069" y="0"/>
                    </a:lnTo>
                    <a:lnTo>
                      <a:pt x="2241069" y="1744576"/>
                    </a:lnTo>
                    <a:lnTo>
                      <a:pt x="2161656" y="1117213"/>
                    </a:lnTo>
                    <a:lnTo>
                      <a:pt x="0" y="1390842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任意多边形 40"/>
              <p:cNvSpPr>
                <a:spLocks noChangeArrowheads="1"/>
              </p:cNvSpPr>
              <p:nvPr/>
            </p:nvSpPr>
            <p:spPr bwMode="auto">
              <a:xfrm rot="21129095">
                <a:off x="4172376" y="2557385"/>
                <a:ext cx="1043375" cy="847654"/>
              </a:xfrm>
              <a:custGeom>
                <a:avLst/>
                <a:gdLst>
                  <a:gd name="connsiteX0" fmla="*/ 515435 w 1211092"/>
                  <a:gd name="connsiteY0" fmla="*/ 0 h 983910"/>
                  <a:gd name="connsiteX1" fmla="*/ 463988 w 1211092"/>
                  <a:gd name="connsiteY1" fmla="*/ 180453 h 983910"/>
                  <a:gd name="connsiteX2" fmla="*/ 541621 w 1211092"/>
                  <a:gd name="connsiteY2" fmla="*/ 180453 h 983910"/>
                  <a:gd name="connsiteX3" fmla="*/ 500012 w 1211092"/>
                  <a:gd name="connsiteY3" fmla="*/ 302874 h 983910"/>
                  <a:gd name="connsiteX4" fmla="*/ 426448 w 1211092"/>
                  <a:gd name="connsiteY4" fmla="*/ 308242 h 983910"/>
                  <a:gd name="connsiteX5" fmla="*/ 390439 w 1211092"/>
                  <a:gd name="connsiteY5" fmla="*/ 431552 h 983910"/>
                  <a:gd name="connsiteX6" fmla="*/ 487547 w 1211092"/>
                  <a:gd name="connsiteY6" fmla="*/ 401262 h 983910"/>
                  <a:gd name="connsiteX7" fmla="*/ 452970 w 1211092"/>
                  <a:gd name="connsiteY7" fmla="*/ 522321 h 983910"/>
                  <a:gd name="connsiteX8" fmla="*/ 456213 w 1211092"/>
                  <a:gd name="connsiteY8" fmla="*/ 523248 h 983910"/>
                  <a:gd name="connsiteX9" fmla="*/ 357238 w 1211092"/>
                  <a:gd name="connsiteY9" fmla="*/ 572845 h 983910"/>
                  <a:gd name="connsiteX10" fmla="*/ 244198 w 1211092"/>
                  <a:gd name="connsiteY10" fmla="*/ 961289 h 983910"/>
                  <a:gd name="connsiteX11" fmla="*/ 103055 w 1211092"/>
                  <a:gd name="connsiteY11" fmla="*/ 966189 h 983910"/>
                  <a:gd name="connsiteX12" fmla="*/ 59572 w 1211092"/>
                  <a:gd name="connsiteY12" fmla="*/ 968152 h 983910"/>
                  <a:gd name="connsiteX13" fmla="*/ 0 w 1211092"/>
                  <a:gd name="connsiteY13" fmla="*/ 968594 h 983910"/>
                  <a:gd name="connsiteX14" fmla="*/ 28945 w 1211092"/>
                  <a:gd name="connsiteY14" fmla="*/ 854141 h 983910"/>
                  <a:gd name="connsiteX15" fmla="*/ 62176 w 1211092"/>
                  <a:gd name="connsiteY15" fmla="*/ 851771 h 983910"/>
                  <a:gd name="connsiteX16" fmla="*/ 149828 w 1211092"/>
                  <a:gd name="connsiteY16" fmla="*/ 846455 h 983910"/>
                  <a:gd name="connsiteX17" fmla="*/ 217950 w 1211092"/>
                  <a:gd name="connsiteY17" fmla="*/ 605294 h 983910"/>
                  <a:gd name="connsiteX18" fmla="*/ 91680 w 1211092"/>
                  <a:gd name="connsiteY18" fmla="*/ 649234 h 983910"/>
                  <a:gd name="connsiteX19" fmla="*/ 113514 w 1211092"/>
                  <a:gd name="connsiteY19" fmla="*/ 505912 h 983910"/>
                  <a:gd name="connsiteX20" fmla="*/ 256118 w 1211092"/>
                  <a:gd name="connsiteY20" fmla="*/ 472339 h 983910"/>
                  <a:gd name="connsiteX21" fmla="*/ 303164 w 1211092"/>
                  <a:gd name="connsiteY21" fmla="*/ 304825 h 983910"/>
                  <a:gd name="connsiteX22" fmla="*/ 191473 w 1211092"/>
                  <a:gd name="connsiteY22" fmla="*/ 302874 h 983910"/>
                  <a:gd name="connsiteX23" fmla="*/ 233081 w 1211092"/>
                  <a:gd name="connsiteY23" fmla="*/ 180453 h 983910"/>
                  <a:gd name="connsiteX24" fmla="*/ 330619 w 1211092"/>
                  <a:gd name="connsiteY24" fmla="*/ 180453 h 983910"/>
                  <a:gd name="connsiteX25" fmla="*/ 391503 w 1211092"/>
                  <a:gd name="connsiteY25" fmla="*/ 1301 h 983910"/>
                  <a:gd name="connsiteX26" fmla="*/ 886814 w 1211092"/>
                  <a:gd name="connsiteY26" fmla="*/ 2297 h 983910"/>
                  <a:gd name="connsiteX27" fmla="*/ 608757 w 1211092"/>
                  <a:gd name="connsiteY27" fmla="*/ 977237 h 983910"/>
                  <a:gd name="connsiteX28" fmla="*/ 278898 w 1211092"/>
                  <a:gd name="connsiteY28" fmla="*/ 983869 h 983910"/>
                  <a:gd name="connsiteX29" fmla="*/ 273356 w 1211092"/>
                  <a:gd name="connsiteY29" fmla="*/ 983910 h 983910"/>
                  <a:gd name="connsiteX30" fmla="*/ 305786 w 1211092"/>
                  <a:gd name="connsiteY30" fmla="*/ 855679 h 983910"/>
                  <a:gd name="connsiteX31" fmla="*/ 367330 w 1211092"/>
                  <a:gd name="connsiteY31" fmla="*/ 856746 h 983910"/>
                  <a:gd name="connsiteX32" fmla="*/ 520565 w 1211092"/>
                  <a:gd name="connsiteY32" fmla="*/ 850419 h 983910"/>
                  <a:gd name="connsiteX33" fmla="*/ 591559 w 1211092"/>
                  <a:gd name="connsiteY33" fmla="*/ 581973 h 983910"/>
                  <a:gd name="connsiteX34" fmla="*/ 413562 w 1211092"/>
                  <a:gd name="connsiteY34" fmla="*/ 689045 h 983910"/>
                  <a:gd name="connsiteX35" fmla="*/ 381622 w 1211092"/>
                  <a:gd name="connsiteY35" fmla="*/ 586491 h 983910"/>
                  <a:gd name="connsiteX36" fmla="*/ 632994 w 1211092"/>
                  <a:gd name="connsiteY36" fmla="*/ 423762 h 983910"/>
                  <a:gd name="connsiteX37" fmla="*/ 652802 w 1211092"/>
                  <a:gd name="connsiteY37" fmla="*/ 369758 h 983910"/>
                  <a:gd name="connsiteX38" fmla="*/ 569976 w 1211092"/>
                  <a:gd name="connsiteY38" fmla="*/ 397910 h 983910"/>
                  <a:gd name="connsiteX39" fmla="*/ 542732 w 1211092"/>
                  <a:gd name="connsiteY39" fmla="*/ 162538 h 983910"/>
                  <a:gd name="connsiteX40" fmla="*/ 649780 w 1211092"/>
                  <a:gd name="connsiteY40" fmla="*/ 128698 h 983910"/>
                  <a:gd name="connsiteX41" fmla="*/ 668890 w 1211092"/>
                  <a:gd name="connsiteY41" fmla="*/ 322932 h 983910"/>
                  <a:gd name="connsiteX42" fmla="*/ 761408 w 1211092"/>
                  <a:gd name="connsiteY42" fmla="*/ 2297 h 983910"/>
                  <a:gd name="connsiteX43" fmla="*/ 1077257 w 1211092"/>
                  <a:gd name="connsiteY43" fmla="*/ 1301 h 983910"/>
                  <a:gd name="connsiteX44" fmla="*/ 1007342 w 1211092"/>
                  <a:gd name="connsiteY44" fmla="*/ 280200 h 983910"/>
                  <a:gd name="connsiteX45" fmla="*/ 1113585 w 1211092"/>
                  <a:gd name="connsiteY45" fmla="*/ 128698 h 983910"/>
                  <a:gd name="connsiteX46" fmla="*/ 1211092 w 1211092"/>
                  <a:gd name="connsiteY46" fmla="*/ 184434 h 983910"/>
                  <a:gd name="connsiteX47" fmla="*/ 1020960 w 1211092"/>
                  <a:gd name="connsiteY47" fmla="*/ 392450 h 983910"/>
                  <a:gd name="connsiteX48" fmla="*/ 987322 w 1211092"/>
                  <a:gd name="connsiteY48" fmla="*/ 350332 h 983910"/>
                  <a:gd name="connsiteX49" fmla="*/ 968608 w 1211092"/>
                  <a:gd name="connsiteY49" fmla="*/ 428336 h 983910"/>
                  <a:gd name="connsiteX50" fmla="*/ 1086595 w 1211092"/>
                  <a:gd name="connsiteY50" fmla="*/ 553686 h 983910"/>
                  <a:gd name="connsiteX51" fmla="*/ 994475 w 1211092"/>
                  <a:gd name="connsiteY51" fmla="*/ 649061 h 983910"/>
                  <a:gd name="connsiteX52" fmla="*/ 928796 w 1211092"/>
                  <a:gd name="connsiteY52" fmla="*/ 554408 h 983910"/>
                  <a:gd name="connsiteX53" fmla="*/ 867508 w 1211092"/>
                  <a:gd name="connsiteY53" fmla="*/ 844383 h 983910"/>
                  <a:gd name="connsiteX54" fmla="*/ 976190 w 1211092"/>
                  <a:gd name="connsiteY54" fmla="*/ 839819 h 983910"/>
                  <a:gd name="connsiteX55" fmla="*/ 992368 w 1211092"/>
                  <a:gd name="connsiteY55" fmla="*/ 837761 h 983910"/>
                  <a:gd name="connsiteX56" fmla="*/ 999293 w 1211092"/>
                  <a:gd name="connsiteY56" fmla="*/ 837562 h 983910"/>
                  <a:gd name="connsiteX57" fmla="*/ 970971 w 1211092"/>
                  <a:gd name="connsiteY57" fmla="*/ 949549 h 983910"/>
                  <a:gd name="connsiteX58" fmla="*/ 964161 w 1211092"/>
                  <a:gd name="connsiteY58" fmla="*/ 969843 h 983910"/>
                  <a:gd name="connsiteX59" fmla="*/ 934026 w 1211092"/>
                  <a:gd name="connsiteY59" fmla="*/ 971021 h 983910"/>
                  <a:gd name="connsiteX60" fmla="*/ 677415 w 1211092"/>
                  <a:gd name="connsiteY60" fmla="*/ 979272 h 983910"/>
                  <a:gd name="connsiteX61" fmla="*/ 951850 w 1211092"/>
                  <a:gd name="connsiteY61" fmla="*/ 1301 h 98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11092" h="983910">
                    <a:moveTo>
                      <a:pt x="515435" y="0"/>
                    </a:moveTo>
                    <a:lnTo>
                      <a:pt x="463988" y="180453"/>
                    </a:lnTo>
                    <a:lnTo>
                      <a:pt x="541621" y="180453"/>
                    </a:lnTo>
                    <a:lnTo>
                      <a:pt x="500012" y="302874"/>
                    </a:lnTo>
                    <a:lnTo>
                      <a:pt x="426448" y="308242"/>
                    </a:lnTo>
                    <a:lnTo>
                      <a:pt x="390439" y="431552"/>
                    </a:lnTo>
                    <a:lnTo>
                      <a:pt x="487547" y="401262"/>
                    </a:lnTo>
                    <a:lnTo>
                      <a:pt x="452970" y="522321"/>
                    </a:lnTo>
                    <a:lnTo>
                      <a:pt x="456213" y="523248"/>
                    </a:lnTo>
                    <a:lnTo>
                      <a:pt x="357238" y="572845"/>
                    </a:lnTo>
                    <a:lnTo>
                      <a:pt x="244198" y="961289"/>
                    </a:lnTo>
                    <a:lnTo>
                      <a:pt x="103055" y="966189"/>
                    </a:lnTo>
                    <a:lnTo>
                      <a:pt x="59572" y="968152"/>
                    </a:lnTo>
                    <a:lnTo>
                      <a:pt x="0" y="968594"/>
                    </a:lnTo>
                    <a:lnTo>
                      <a:pt x="28945" y="854141"/>
                    </a:lnTo>
                    <a:lnTo>
                      <a:pt x="62176" y="851771"/>
                    </a:lnTo>
                    <a:cubicBezTo>
                      <a:pt x="84100" y="850596"/>
                      <a:pt x="121438" y="850945"/>
                      <a:pt x="149828" y="846455"/>
                    </a:cubicBezTo>
                    <a:cubicBezTo>
                      <a:pt x="179314" y="748277"/>
                      <a:pt x="190635" y="691555"/>
                      <a:pt x="217950" y="605294"/>
                    </a:cubicBezTo>
                    <a:lnTo>
                      <a:pt x="91680" y="649234"/>
                    </a:lnTo>
                    <a:lnTo>
                      <a:pt x="113514" y="505912"/>
                    </a:lnTo>
                    <a:lnTo>
                      <a:pt x="256118" y="472339"/>
                    </a:lnTo>
                    <a:lnTo>
                      <a:pt x="303164" y="304825"/>
                    </a:lnTo>
                    <a:lnTo>
                      <a:pt x="191473" y="302874"/>
                    </a:lnTo>
                    <a:lnTo>
                      <a:pt x="233081" y="180453"/>
                    </a:lnTo>
                    <a:lnTo>
                      <a:pt x="330619" y="180453"/>
                    </a:lnTo>
                    <a:lnTo>
                      <a:pt x="391503" y="1301"/>
                    </a:lnTo>
                    <a:close/>
                    <a:moveTo>
                      <a:pt x="886814" y="2297"/>
                    </a:moveTo>
                    <a:cubicBezTo>
                      <a:pt x="837782" y="161535"/>
                      <a:pt x="671596" y="757066"/>
                      <a:pt x="608757" y="977237"/>
                    </a:cubicBezTo>
                    <a:lnTo>
                      <a:pt x="278898" y="983869"/>
                    </a:lnTo>
                    <a:lnTo>
                      <a:pt x="273356" y="983910"/>
                    </a:lnTo>
                    <a:lnTo>
                      <a:pt x="305786" y="855679"/>
                    </a:lnTo>
                    <a:lnTo>
                      <a:pt x="367330" y="856746"/>
                    </a:lnTo>
                    <a:cubicBezTo>
                      <a:pt x="427697" y="855917"/>
                      <a:pt x="473170" y="850331"/>
                      <a:pt x="520565" y="850419"/>
                    </a:cubicBezTo>
                    <a:cubicBezTo>
                      <a:pt x="552573" y="743264"/>
                      <a:pt x="558322" y="723619"/>
                      <a:pt x="591559" y="581973"/>
                    </a:cubicBezTo>
                    <a:lnTo>
                      <a:pt x="413562" y="689045"/>
                    </a:lnTo>
                    <a:lnTo>
                      <a:pt x="381622" y="586491"/>
                    </a:lnTo>
                    <a:cubicBezTo>
                      <a:pt x="466989" y="536395"/>
                      <a:pt x="550779" y="482152"/>
                      <a:pt x="632994" y="423762"/>
                    </a:cubicBezTo>
                    <a:cubicBezTo>
                      <a:pt x="639645" y="404188"/>
                      <a:pt x="645814" y="389331"/>
                      <a:pt x="652802" y="369758"/>
                    </a:cubicBezTo>
                    <a:cubicBezTo>
                      <a:pt x="625193" y="379142"/>
                      <a:pt x="612389" y="385759"/>
                      <a:pt x="569976" y="397910"/>
                    </a:cubicBezTo>
                    <a:cubicBezTo>
                      <a:pt x="558931" y="300277"/>
                      <a:pt x="541825" y="233535"/>
                      <a:pt x="542732" y="162538"/>
                    </a:cubicBezTo>
                    <a:lnTo>
                      <a:pt x="649780" y="128698"/>
                    </a:lnTo>
                    <a:cubicBezTo>
                      <a:pt x="650957" y="202350"/>
                      <a:pt x="671642" y="256247"/>
                      <a:pt x="668890" y="322932"/>
                    </a:cubicBezTo>
                    <a:lnTo>
                      <a:pt x="761408" y="2297"/>
                    </a:lnTo>
                    <a:close/>
                    <a:moveTo>
                      <a:pt x="1077257" y="1301"/>
                    </a:moveTo>
                    <a:lnTo>
                      <a:pt x="1007342" y="280200"/>
                    </a:lnTo>
                    <a:cubicBezTo>
                      <a:pt x="1054038" y="224795"/>
                      <a:pt x="1068413" y="187420"/>
                      <a:pt x="1113585" y="128698"/>
                    </a:cubicBezTo>
                    <a:lnTo>
                      <a:pt x="1211092" y="184434"/>
                    </a:lnTo>
                    <a:cubicBezTo>
                      <a:pt x="1140462" y="263394"/>
                      <a:pt x="1077085" y="332732"/>
                      <a:pt x="1020960" y="392450"/>
                    </a:cubicBezTo>
                    <a:lnTo>
                      <a:pt x="987322" y="350332"/>
                    </a:lnTo>
                    <a:lnTo>
                      <a:pt x="968608" y="428336"/>
                    </a:lnTo>
                    <a:cubicBezTo>
                      <a:pt x="1010058" y="465493"/>
                      <a:pt x="1028236" y="497950"/>
                      <a:pt x="1086595" y="553686"/>
                    </a:cubicBezTo>
                    <a:lnTo>
                      <a:pt x="994475" y="649061"/>
                    </a:lnTo>
                    <a:cubicBezTo>
                      <a:pt x="980326" y="616177"/>
                      <a:pt x="950897" y="604419"/>
                      <a:pt x="928796" y="554408"/>
                    </a:cubicBezTo>
                    <a:cubicBezTo>
                      <a:pt x="881748" y="762774"/>
                      <a:pt x="902032" y="691981"/>
                      <a:pt x="867508" y="844383"/>
                    </a:cubicBezTo>
                    <a:cubicBezTo>
                      <a:pt x="958063" y="843759"/>
                      <a:pt x="931131" y="845336"/>
                      <a:pt x="976190" y="839819"/>
                    </a:cubicBezTo>
                    <a:lnTo>
                      <a:pt x="992368" y="837761"/>
                    </a:lnTo>
                    <a:lnTo>
                      <a:pt x="999293" y="837562"/>
                    </a:lnTo>
                    <a:lnTo>
                      <a:pt x="970971" y="949549"/>
                    </a:lnTo>
                    <a:lnTo>
                      <a:pt x="964161" y="969843"/>
                    </a:lnTo>
                    <a:lnTo>
                      <a:pt x="934026" y="971021"/>
                    </a:lnTo>
                    <a:cubicBezTo>
                      <a:pt x="873244" y="970456"/>
                      <a:pt x="821988" y="975156"/>
                      <a:pt x="677415" y="979272"/>
                    </a:cubicBezTo>
                    <a:cubicBezTo>
                      <a:pt x="720251" y="817786"/>
                      <a:pt x="904569" y="174977"/>
                      <a:pt x="951850" y="13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77000">
                    <a:srgbClr val="EF792E"/>
                  </a:gs>
                  <a:gs pos="53000">
                    <a:srgbClr val="EF792E"/>
                  </a:gs>
                  <a:gs pos="6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7200" b="1" i="1">
                  <a:gradFill>
                    <a:gsLst>
                      <a:gs pos="0">
                        <a:srgbClr val="EF792E"/>
                      </a:gs>
                      <a:gs pos="77000">
                        <a:srgbClr val="EF792E"/>
                      </a:gs>
                      <a:gs pos="53000">
                        <a:srgbClr val="EF792E"/>
                      </a:gs>
                      <a:gs pos="6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 rot="373387">
                <a:off x="797291" y="1365018"/>
                <a:ext cx="2177527" cy="2901854"/>
              </a:xfrm>
              <a:prstGeom prst="rect">
                <a:avLst/>
              </a:prstGeom>
            </p:spPr>
          </p:pic>
          <p:sp>
            <p:nvSpPr>
              <p:cNvPr id="43" name="任意多边形 42"/>
              <p:cNvSpPr>
                <a:spLocks noChangeArrowheads="1"/>
              </p:cNvSpPr>
              <p:nvPr/>
            </p:nvSpPr>
            <p:spPr bwMode="auto">
              <a:xfrm rot="21129095">
                <a:off x="1642987" y="2441480"/>
                <a:ext cx="2460019" cy="1275561"/>
              </a:xfrm>
              <a:custGeom>
                <a:avLst/>
                <a:gdLst>
                  <a:gd name="connsiteX0" fmla="*/ 1256841 w 1973465"/>
                  <a:gd name="connsiteY0" fmla="*/ 1216308 h 1477278"/>
                  <a:gd name="connsiteX1" fmla="*/ 461503 w 1973465"/>
                  <a:gd name="connsiteY1" fmla="*/ 1216308 h 1477278"/>
                  <a:gd name="connsiteX2" fmla="*/ 430362 w 1973465"/>
                  <a:gd name="connsiteY2" fmla="*/ 1307958 h 1477278"/>
                  <a:gd name="connsiteX3" fmla="*/ 1225700 w 1973465"/>
                  <a:gd name="connsiteY3" fmla="*/ 1307958 h 1477278"/>
                  <a:gd name="connsiteX4" fmla="*/ 1256841 w 1973465"/>
                  <a:gd name="connsiteY4" fmla="*/ 1216308 h 1477278"/>
                  <a:gd name="connsiteX5" fmla="*/ 1333394 w 1973465"/>
                  <a:gd name="connsiteY5" fmla="*/ 991066 h 1477278"/>
                  <a:gd name="connsiteX6" fmla="*/ 538056 w 1973465"/>
                  <a:gd name="connsiteY6" fmla="*/ 991065 h 1477278"/>
                  <a:gd name="connsiteX7" fmla="*/ 506903 w 1973465"/>
                  <a:gd name="connsiteY7" fmla="*/ 1082716 h 1477278"/>
                  <a:gd name="connsiteX8" fmla="*/ 1302241 w 1973465"/>
                  <a:gd name="connsiteY8" fmla="*/ 1082716 h 1477278"/>
                  <a:gd name="connsiteX9" fmla="*/ 1333394 w 1973465"/>
                  <a:gd name="connsiteY9" fmla="*/ 991066 h 1477278"/>
                  <a:gd name="connsiteX10" fmla="*/ 1409935 w 1973465"/>
                  <a:gd name="connsiteY10" fmla="*/ 765823 h 1477278"/>
                  <a:gd name="connsiteX11" fmla="*/ 614597 w 1973465"/>
                  <a:gd name="connsiteY11" fmla="*/ 765823 h 1477278"/>
                  <a:gd name="connsiteX12" fmla="*/ 583457 w 1973465"/>
                  <a:gd name="connsiteY12" fmla="*/ 857474 h 1477278"/>
                  <a:gd name="connsiteX13" fmla="*/ 1378794 w 1973465"/>
                  <a:gd name="connsiteY13" fmla="*/ 857474 h 1477278"/>
                  <a:gd name="connsiteX14" fmla="*/ 1409935 w 1973465"/>
                  <a:gd name="connsiteY14" fmla="*/ 765823 h 1477278"/>
                  <a:gd name="connsiteX15" fmla="*/ 1486488 w 1973465"/>
                  <a:gd name="connsiteY15" fmla="*/ 540581 h 1477278"/>
                  <a:gd name="connsiteX16" fmla="*/ 691150 w 1973465"/>
                  <a:gd name="connsiteY16" fmla="*/ 540581 h 1477278"/>
                  <a:gd name="connsiteX17" fmla="*/ 659998 w 1973465"/>
                  <a:gd name="connsiteY17" fmla="*/ 632231 h 1477278"/>
                  <a:gd name="connsiteX18" fmla="*/ 1455335 w 1973465"/>
                  <a:gd name="connsiteY18" fmla="*/ 632231 h 1477278"/>
                  <a:gd name="connsiteX19" fmla="*/ 1486488 w 1973465"/>
                  <a:gd name="connsiteY19" fmla="*/ 540581 h 1477278"/>
                  <a:gd name="connsiteX20" fmla="*/ 1373503 w 1973465"/>
                  <a:gd name="connsiteY20" fmla="*/ 0 h 1477278"/>
                  <a:gd name="connsiteX21" fmla="*/ 1338127 w 1973465"/>
                  <a:gd name="connsiteY21" fmla="*/ 104078 h 1477278"/>
                  <a:gd name="connsiteX22" fmla="*/ 1973465 w 1973465"/>
                  <a:gd name="connsiteY22" fmla="*/ 104078 h 1477278"/>
                  <a:gd name="connsiteX23" fmla="*/ 1915929 w 1973465"/>
                  <a:gd name="connsiteY23" fmla="*/ 273398 h 1477278"/>
                  <a:gd name="connsiteX24" fmla="*/ 1280590 w 1973465"/>
                  <a:gd name="connsiteY24" fmla="*/ 273397 h 1477278"/>
                  <a:gd name="connsiteX25" fmla="*/ 1245748 w 1973465"/>
                  <a:gd name="connsiteY25" fmla="*/ 375922 h 1477278"/>
                  <a:gd name="connsiteX26" fmla="*/ 1750601 w 1973465"/>
                  <a:gd name="connsiteY26" fmla="*/ 375922 h 1477278"/>
                  <a:gd name="connsiteX27" fmla="*/ 1433855 w 1973465"/>
                  <a:gd name="connsiteY27" fmla="*/ 1307958 h 1477278"/>
                  <a:gd name="connsiteX28" fmla="*/ 1593854 w 1973465"/>
                  <a:gd name="connsiteY28" fmla="*/ 1307958 h 1477278"/>
                  <a:gd name="connsiteX29" fmla="*/ 1536306 w 1973465"/>
                  <a:gd name="connsiteY29" fmla="*/ 1477278 h 1477278"/>
                  <a:gd name="connsiteX30" fmla="*/ 0 w 1973465"/>
                  <a:gd name="connsiteY30" fmla="*/ 1477278 h 1477278"/>
                  <a:gd name="connsiteX31" fmla="*/ 57548 w 1973465"/>
                  <a:gd name="connsiteY31" fmla="*/ 1307958 h 1477278"/>
                  <a:gd name="connsiteX32" fmla="*/ 220654 w 1973465"/>
                  <a:gd name="connsiteY32" fmla="*/ 1307958 h 1477278"/>
                  <a:gd name="connsiteX33" fmla="*/ 537401 w 1973465"/>
                  <a:gd name="connsiteY33" fmla="*/ 375922 h 1477278"/>
                  <a:gd name="connsiteX34" fmla="*/ 1025167 w 1973465"/>
                  <a:gd name="connsiteY34" fmla="*/ 375922 h 1477278"/>
                  <a:gd name="connsiteX35" fmla="*/ 1060008 w 1973465"/>
                  <a:gd name="connsiteY35" fmla="*/ 273398 h 1477278"/>
                  <a:gd name="connsiteX36" fmla="*/ 441758 w 1973465"/>
                  <a:gd name="connsiteY36" fmla="*/ 273398 h 1477278"/>
                  <a:gd name="connsiteX37" fmla="*/ 499294 w 1973465"/>
                  <a:gd name="connsiteY37" fmla="*/ 104078 h 1477278"/>
                  <a:gd name="connsiteX38" fmla="*/ 1117545 w 1973465"/>
                  <a:gd name="connsiteY38" fmla="*/ 104078 h 1477278"/>
                  <a:gd name="connsiteX39" fmla="*/ 1152921 w 1973465"/>
                  <a:gd name="connsiteY39" fmla="*/ 0 h 1477278"/>
                  <a:gd name="connsiteX40" fmla="*/ 1373503 w 1973465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1536306 w 2855454"/>
                  <a:gd name="connsiteY29" fmla="*/ 1477278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2846662 w 2855454"/>
                  <a:gd name="connsiteY29" fmla="*/ 1444026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2843617 w 2855454"/>
                  <a:gd name="connsiteY29" fmla="*/ 1466119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85168"/>
                  <a:gd name="connsiteX1" fmla="*/ 461503 w 2855454"/>
                  <a:gd name="connsiteY1" fmla="*/ 1216308 h 1485168"/>
                  <a:gd name="connsiteX2" fmla="*/ 430362 w 2855454"/>
                  <a:gd name="connsiteY2" fmla="*/ 1307958 h 1485168"/>
                  <a:gd name="connsiteX3" fmla="*/ 1225700 w 2855454"/>
                  <a:gd name="connsiteY3" fmla="*/ 1307958 h 1485168"/>
                  <a:gd name="connsiteX4" fmla="*/ 1256841 w 2855454"/>
                  <a:gd name="connsiteY4" fmla="*/ 1216308 h 1485168"/>
                  <a:gd name="connsiteX5" fmla="*/ 1333394 w 2855454"/>
                  <a:gd name="connsiteY5" fmla="*/ 991066 h 1485168"/>
                  <a:gd name="connsiteX6" fmla="*/ 538056 w 2855454"/>
                  <a:gd name="connsiteY6" fmla="*/ 991065 h 1485168"/>
                  <a:gd name="connsiteX7" fmla="*/ 506903 w 2855454"/>
                  <a:gd name="connsiteY7" fmla="*/ 1082716 h 1485168"/>
                  <a:gd name="connsiteX8" fmla="*/ 1302241 w 2855454"/>
                  <a:gd name="connsiteY8" fmla="*/ 1082716 h 1485168"/>
                  <a:gd name="connsiteX9" fmla="*/ 1333394 w 2855454"/>
                  <a:gd name="connsiteY9" fmla="*/ 991066 h 1485168"/>
                  <a:gd name="connsiteX10" fmla="*/ 1409935 w 2855454"/>
                  <a:gd name="connsiteY10" fmla="*/ 765823 h 1485168"/>
                  <a:gd name="connsiteX11" fmla="*/ 614597 w 2855454"/>
                  <a:gd name="connsiteY11" fmla="*/ 765823 h 1485168"/>
                  <a:gd name="connsiteX12" fmla="*/ 583457 w 2855454"/>
                  <a:gd name="connsiteY12" fmla="*/ 857474 h 1485168"/>
                  <a:gd name="connsiteX13" fmla="*/ 1378794 w 2855454"/>
                  <a:gd name="connsiteY13" fmla="*/ 857474 h 1485168"/>
                  <a:gd name="connsiteX14" fmla="*/ 1409935 w 2855454"/>
                  <a:gd name="connsiteY14" fmla="*/ 765823 h 1485168"/>
                  <a:gd name="connsiteX15" fmla="*/ 1486488 w 2855454"/>
                  <a:gd name="connsiteY15" fmla="*/ 540581 h 1485168"/>
                  <a:gd name="connsiteX16" fmla="*/ 691150 w 2855454"/>
                  <a:gd name="connsiteY16" fmla="*/ 540581 h 1485168"/>
                  <a:gd name="connsiteX17" fmla="*/ 659998 w 2855454"/>
                  <a:gd name="connsiteY17" fmla="*/ 632231 h 1485168"/>
                  <a:gd name="connsiteX18" fmla="*/ 1455335 w 2855454"/>
                  <a:gd name="connsiteY18" fmla="*/ 632231 h 1485168"/>
                  <a:gd name="connsiteX19" fmla="*/ 1486488 w 2855454"/>
                  <a:gd name="connsiteY19" fmla="*/ 540581 h 1485168"/>
                  <a:gd name="connsiteX20" fmla="*/ 1373503 w 2855454"/>
                  <a:gd name="connsiteY20" fmla="*/ 0 h 1485168"/>
                  <a:gd name="connsiteX21" fmla="*/ 1338127 w 2855454"/>
                  <a:gd name="connsiteY21" fmla="*/ 104078 h 1485168"/>
                  <a:gd name="connsiteX22" fmla="*/ 1973465 w 2855454"/>
                  <a:gd name="connsiteY22" fmla="*/ 104078 h 1485168"/>
                  <a:gd name="connsiteX23" fmla="*/ 1915929 w 2855454"/>
                  <a:gd name="connsiteY23" fmla="*/ 273398 h 1485168"/>
                  <a:gd name="connsiteX24" fmla="*/ 1280590 w 2855454"/>
                  <a:gd name="connsiteY24" fmla="*/ 273397 h 1485168"/>
                  <a:gd name="connsiteX25" fmla="*/ 1245748 w 2855454"/>
                  <a:gd name="connsiteY25" fmla="*/ 375922 h 1485168"/>
                  <a:gd name="connsiteX26" fmla="*/ 1750601 w 2855454"/>
                  <a:gd name="connsiteY26" fmla="*/ 375922 h 1485168"/>
                  <a:gd name="connsiteX27" fmla="*/ 1433855 w 2855454"/>
                  <a:gd name="connsiteY27" fmla="*/ 1307958 h 1485168"/>
                  <a:gd name="connsiteX28" fmla="*/ 2855454 w 2855454"/>
                  <a:gd name="connsiteY28" fmla="*/ 1301756 h 1485168"/>
                  <a:gd name="connsiteX29" fmla="*/ 2818479 w 2855454"/>
                  <a:gd name="connsiteY29" fmla="*/ 1485168 h 1485168"/>
                  <a:gd name="connsiteX30" fmla="*/ 0 w 2855454"/>
                  <a:gd name="connsiteY30" fmla="*/ 1477278 h 1485168"/>
                  <a:gd name="connsiteX31" fmla="*/ 57548 w 2855454"/>
                  <a:gd name="connsiteY31" fmla="*/ 1307958 h 1485168"/>
                  <a:gd name="connsiteX32" fmla="*/ 220654 w 2855454"/>
                  <a:gd name="connsiteY32" fmla="*/ 1307958 h 1485168"/>
                  <a:gd name="connsiteX33" fmla="*/ 537401 w 2855454"/>
                  <a:gd name="connsiteY33" fmla="*/ 375922 h 1485168"/>
                  <a:gd name="connsiteX34" fmla="*/ 1025167 w 2855454"/>
                  <a:gd name="connsiteY34" fmla="*/ 375922 h 1485168"/>
                  <a:gd name="connsiteX35" fmla="*/ 1060008 w 2855454"/>
                  <a:gd name="connsiteY35" fmla="*/ 273398 h 1485168"/>
                  <a:gd name="connsiteX36" fmla="*/ 441758 w 2855454"/>
                  <a:gd name="connsiteY36" fmla="*/ 273398 h 1485168"/>
                  <a:gd name="connsiteX37" fmla="*/ 499294 w 2855454"/>
                  <a:gd name="connsiteY37" fmla="*/ 104078 h 1485168"/>
                  <a:gd name="connsiteX38" fmla="*/ 1117545 w 2855454"/>
                  <a:gd name="connsiteY38" fmla="*/ 104078 h 1485168"/>
                  <a:gd name="connsiteX39" fmla="*/ 1152921 w 2855454"/>
                  <a:gd name="connsiteY39" fmla="*/ 0 h 1485168"/>
                  <a:gd name="connsiteX40" fmla="*/ 1373503 w 2855454"/>
                  <a:gd name="connsiteY40" fmla="*/ 0 h 1485168"/>
                  <a:gd name="connsiteX0" fmla="*/ 1256841 w 2855454"/>
                  <a:gd name="connsiteY0" fmla="*/ 1216308 h 1480600"/>
                  <a:gd name="connsiteX1" fmla="*/ 461503 w 2855454"/>
                  <a:gd name="connsiteY1" fmla="*/ 1216308 h 1480600"/>
                  <a:gd name="connsiteX2" fmla="*/ 430362 w 2855454"/>
                  <a:gd name="connsiteY2" fmla="*/ 1307958 h 1480600"/>
                  <a:gd name="connsiteX3" fmla="*/ 1225700 w 2855454"/>
                  <a:gd name="connsiteY3" fmla="*/ 1307958 h 1480600"/>
                  <a:gd name="connsiteX4" fmla="*/ 1256841 w 2855454"/>
                  <a:gd name="connsiteY4" fmla="*/ 1216308 h 1480600"/>
                  <a:gd name="connsiteX5" fmla="*/ 1333394 w 2855454"/>
                  <a:gd name="connsiteY5" fmla="*/ 991066 h 1480600"/>
                  <a:gd name="connsiteX6" fmla="*/ 538056 w 2855454"/>
                  <a:gd name="connsiteY6" fmla="*/ 991065 h 1480600"/>
                  <a:gd name="connsiteX7" fmla="*/ 506903 w 2855454"/>
                  <a:gd name="connsiteY7" fmla="*/ 1082716 h 1480600"/>
                  <a:gd name="connsiteX8" fmla="*/ 1302241 w 2855454"/>
                  <a:gd name="connsiteY8" fmla="*/ 1082716 h 1480600"/>
                  <a:gd name="connsiteX9" fmla="*/ 1333394 w 2855454"/>
                  <a:gd name="connsiteY9" fmla="*/ 991066 h 1480600"/>
                  <a:gd name="connsiteX10" fmla="*/ 1409935 w 2855454"/>
                  <a:gd name="connsiteY10" fmla="*/ 765823 h 1480600"/>
                  <a:gd name="connsiteX11" fmla="*/ 614597 w 2855454"/>
                  <a:gd name="connsiteY11" fmla="*/ 765823 h 1480600"/>
                  <a:gd name="connsiteX12" fmla="*/ 583457 w 2855454"/>
                  <a:gd name="connsiteY12" fmla="*/ 857474 h 1480600"/>
                  <a:gd name="connsiteX13" fmla="*/ 1378794 w 2855454"/>
                  <a:gd name="connsiteY13" fmla="*/ 857474 h 1480600"/>
                  <a:gd name="connsiteX14" fmla="*/ 1409935 w 2855454"/>
                  <a:gd name="connsiteY14" fmla="*/ 765823 h 1480600"/>
                  <a:gd name="connsiteX15" fmla="*/ 1486488 w 2855454"/>
                  <a:gd name="connsiteY15" fmla="*/ 540581 h 1480600"/>
                  <a:gd name="connsiteX16" fmla="*/ 691150 w 2855454"/>
                  <a:gd name="connsiteY16" fmla="*/ 540581 h 1480600"/>
                  <a:gd name="connsiteX17" fmla="*/ 659998 w 2855454"/>
                  <a:gd name="connsiteY17" fmla="*/ 632231 h 1480600"/>
                  <a:gd name="connsiteX18" fmla="*/ 1455335 w 2855454"/>
                  <a:gd name="connsiteY18" fmla="*/ 632231 h 1480600"/>
                  <a:gd name="connsiteX19" fmla="*/ 1486488 w 2855454"/>
                  <a:gd name="connsiteY19" fmla="*/ 540581 h 1480600"/>
                  <a:gd name="connsiteX20" fmla="*/ 1373503 w 2855454"/>
                  <a:gd name="connsiteY20" fmla="*/ 0 h 1480600"/>
                  <a:gd name="connsiteX21" fmla="*/ 1338127 w 2855454"/>
                  <a:gd name="connsiteY21" fmla="*/ 104078 h 1480600"/>
                  <a:gd name="connsiteX22" fmla="*/ 1973465 w 2855454"/>
                  <a:gd name="connsiteY22" fmla="*/ 104078 h 1480600"/>
                  <a:gd name="connsiteX23" fmla="*/ 1915929 w 2855454"/>
                  <a:gd name="connsiteY23" fmla="*/ 273398 h 1480600"/>
                  <a:gd name="connsiteX24" fmla="*/ 1280590 w 2855454"/>
                  <a:gd name="connsiteY24" fmla="*/ 273397 h 1480600"/>
                  <a:gd name="connsiteX25" fmla="*/ 1245748 w 2855454"/>
                  <a:gd name="connsiteY25" fmla="*/ 375922 h 1480600"/>
                  <a:gd name="connsiteX26" fmla="*/ 1750601 w 2855454"/>
                  <a:gd name="connsiteY26" fmla="*/ 375922 h 1480600"/>
                  <a:gd name="connsiteX27" fmla="*/ 1433855 w 2855454"/>
                  <a:gd name="connsiteY27" fmla="*/ 1307958 h 1480600"/>
                  <a:gd name="connsiteX28" fmla="*/ 2855454 w 2855454"/>
                  <a:gd name="connsiteY28" fmla="*/ 1301756 h 1480600"/>
                  <a:gd name="connsiteX29" fmla="*/ 2785339 w 2855454"/>
                  <a:gd name="connsiteY29" fmla="*/ 1480600 h 1480600"/>
                  <a:gd name="connsiteX30" fmla="*/ 0 w 2855454"/>
                  <a:gd name="connsiteY30" fmla="*/ 1477278 h 1480600"/>
                  <a:gd name="connsiteX31" fmla="*/ 57548 w 2855454"/>
                  <a:gd name="connsiteY31" fmla="*/ 1307958 h 1480600"/>
                  <a:gd name="connsiteX32" fmla="*/ 220654 w 2855454"/>
                  <a:gd name="connsiteY32" fmla="*/ 1307958 h 1480600"/>
                  <a:gd name="connsiteX33" fmla="*/ 537401 w 2855454"/>
                  <a:gd name="connsiteY33" fmla="*/ 375922 h 1480600"/>
                  <a:gd name="connsiteX34" fmla="*/ 1025167 w 2855454"/>
                  <a:gd name="connsiteY34" fmla="*/ 375922 h 1480600"/>
                  <a:gd name="connsiteX35" fmla="*/ 1060008 w 2855454"/>
                  <a:gd name="connsiteY35" fmla="*/ 273398 h 1480600"/>
                  <a:gd name="connsiteX36" fmla="*/ 441758 w 2855454"/>
                  <a:gd name="connsiteY36" fmla="*/ 273398 h 1480600"/>
                  <a:gd name="connsiteX37" fmla="*/ 499294 w 2855454"/>
                  <a:gd name="connsiteY37" fmla="*/ 104078 h 1480600"/>
                  <a:gd name="connsiteX38" fmla="*/ 1117545 w 2855454"/>
                  <a:gd name="connsiteY38" fmla="*/ 104078 h 1480600"/>
                  <a:gd name="connsiteX39" fmla="*/ 1152921 w 2855454"/>
                  <a:gd name="connsiteY39" fmla="*/ 0 h 1480600"/>
                  <a:gd name="connsiteX40" fmla="*/ 1373503 w 2855454"/>
                  <a:gd name="connsiteY40" fmla="*/ 0 h 148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855454" h="1480600">
                    <a:moveTo>
                      <a:pt x="1256841" y="1216308"/>
                    </a:moveTo>
                    <a:lnTo>
                      <a:pt x="461503" y="1216308"/>
                    </a:lnTo>
                    <a:lnTo>
                      <a:pt x="430362" y="1307958"/>
                    </a:lnTo>
                    <a:lnTo>
                      <a:pt x="1225700" y="1307958"/>
                    </a:lnTo>
                    <a:lnTo>
                      <a:pt x="1256841" y="1216308"/>
                    </a:lnTo>
                    <a:close/>
                    <a:moveTo>
                      <a:pt x="1333394" y="991066"/>
                    </a:moveTo>
                    <a:lnTo>
                      <a:pt x="538056" y="991065"/>
                    </a:lnTo>
                    <a:lnTo>
                      <a:pt x="506903" y="1082716"/>
                    </a:lnTo>
                    <a:lnTo>
                      <a:pt x="1302241" y="1082716"/>
                    </a:lnTo>
                    <a:lnTo>
                      <a:pt x="1333394" y="991066"/>
                    </a:lnTo>
                    <a:close/>
                    <a:moveTo>
                      <a:pt x="1409935" y="765823"/>
                    </a:moveTo>
                    <a:lnTo>
                      <a:pt x="614597" y="765823"/>
                    </a:lnTo>
                    <a:lnTo>
                      <a:pt x="583457" y="857474"/>
                    </a:lnTo>
                    <a:lnTo>
                      <a:pt x="1378794" y="857474"/>
                    </a:lnTo>
                    <a:lnTo>
                      <a:pt x="1409935" y="765823"/>
                    </a:lnTo>
                    <a:close/>
                    <a:moveTo>
                      <a:pt x="1486488" y="540581"/>
                    </a:moveTo>
                    <a:lnTo>
                      <a:pt x="691150" y="540581"/>
                    </a:lnTo>
                    <a:lnTo>
                      <a:pt x="659998" y="632231"/>
                    </a:lnTo>
                    <a:lnTo>
                      <a:pt x="1455335" y="632231"/>
                    </a:lnTo>
                    <a:lnTo>
                      <a:pt x="1486488" y="540581"/>
                    </a:lnTo>
                    <a:close/>
                    <a:moveTo>
                      <a:pt x="1373503" y="0"/>
                    </a:moveTo>
                    <a:lnTo>
                      <a:pt x="1338127" y="104078"/>
                    </a:lnTo>
                    <a:lnTo>
                      <a:pt x="1973465" y="104078"/>
                    </a:lnTo>
                    <a:lnTo>
                      <a:pt x="1915929" y="273398"/>
                    </a:lnTo>
                    <a:lnTo>
                      <a:pt x="1280590" y="273397"/>
                    </a:lnTo>
                    <a:lnTo>
                      <a:pt x="1245748" y="375922"/>
                    </a:lnTo>
                    <a:lnTo>
                      <a:pt x="1750601" y="375922"/>
                    </a:lnTo>
                    <a:lnTo>
                      <a:pt x="1433855" y="1307958"/>
                    </a:lnTo>
                    <a:lnTo>
                      <a:pt x="2855454" y="1301756"/>
                    </a:lnTo>
                    <a:lnTo>
                      <a:pt x="2785339" y="1480600"/>
                    </a:lnTo>
                    <a:lnTo>
                      <a:pt x="0" y="1477278"/>
                    </a:lnTo>
                    <a:lnTo>
                      <a:pt x="57548" y="1307958"/>
                    </a:lnTo>
                    <a:lnTo>
                      <a:pt x="220654" y="1307958"/>
                    </a:lnTo>
                    <a:lnTo>
                      <a:pt x="537401" y="375922"/>
                    </a:lnTo>
                    <a:lnTo>
                      <a:pt x="1025167" y="375922"/>
                    </a:lnTo>
                    <a:lnTo>
                      <a:pt x="1060008" y="273398"/>
                    </a:lnTo>
                    <a:lnTo>
                      <a:pt x="441758" y="273398"/>
                    </a:lnTo>
                    <a:lnTo>
                      <a:pt x="499294" y="104078"/>
                    </a:lnTo>
                    <a:lnTo>
                      <a:pt x="1117545" y="104078"/>
                    </a:lnTo>
                    <a:lnTo>
                      <a:pt x="1152921" y="0"/>
                    </a:lnTo>
                    <a:lnTo>
                      <a:pt x="13735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9BD40"/>
                  </a:gs>
                  <a:gs pos="71325">
                    <a:srgbClr val="59BD40"/>
                  </a:gs>
                  <a:gs pos="44289">
                    <a:srgbClr val="59BD40"/>
                  </a:gs>
                  <a:gs pos="59000">
                    <a:srgbClr val="C1FCB2"/>
                  </a:gs>
                  <a:gs pos="100000">
                    <a:srgbClr val="59BD40"/>
                  </a:gs>
                </a:gsLst>
                <a:lin ang="5400000" scaled="1"/>
                <a:tileRect/>
              </a:gradFill>
              <a:ln w="1397">
                <a:solidFill>
                  <a:srgbClr val="C1FCB2">
                    <a:alpha val="50000"/>
                  </a:srgbClr>
                </a:solidFill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1250" b="1" i="1">
                  <a:ln>
                    <a:solidFill>
                      <a:srgbClr val="C1FCB2"/>
                    </a:solidFill>
                  </a:ln>
                  <a:gradFill flip="none" rotWithShape="1">
                    <a:gsLst>
                      <a:gs pos="0">
                        <a:srgbClr val="0D442B"/>
                      </a:gs>
                      <a:gs pos="76000">
                        <a:srgbClr val="59BD40"/>
                      </a:gs>
                      <a:gs pos="55000">
                        <a:srgbClr val="59BD40"/>
                      </a:gs>
                      <a:gs pos="65000">
                        <a:schemeClr val="bg1"/>
                      </a:gs>
                      <a:gs pos="100000">
                        <a:srgbClr val="0D442B"/>
                      </a:gs>
                    </a:gsLst>
                    <a:lin ang="5400000" scaled="1"/>
                    <a:tileRect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 rot="719303" flipH="1">
                <a:off x="5608981" y="1001006"/>
                <a:ext cx="2177527" cy="2901854"/>
              </a:xfrm>
              <a:prstGeom prst="rect">
                <a:avLst/>
              </a:prstGeom>
            </p:spPr>
          </p:pic>
          <p:sp>
            <p:nvSpPr>
              <p:cNvPr id="45" name="任意多边形 44"/>
              <p:cNvSpPr>
                <a:spLocks noChangeArrowheads="1"/>
              </p:cNvSpPr>
              <p:nvPr/>
            </p:nvSpPr>
            <p:spPr bwMode="auto">
              <a:xfrm rot="21129095">
                <a:off x="5828642" y="1875323"/>
                <a:ext cx="814804" cy="1312606"/>
              </a:xfrm>
              <a:custGeom>
                <a:avLst/>
                <a:gdLst>
                  <a:gd name="connsiteX0" fmla="*/ 475310 w 945779"/>
                  <a:gd name="connsiteY0" fmla="*/ 1223965 h 1523600"/>
                  <a:gd name="connsiteX1" fmla="*/ 476964 w 945779"/>
                  <a:gd name="connsiteY1" fmla="*/ 1250249 h 1523600"/>
                  <a:gd name="connsiteX2" fmla="*/ 484241 w 945779"/>
                  <a:gd name="connsiteY2" fmla="*/ 1357405 h 1523600"/>
                  <a:gd name="connsiteX3" fmla="*/ 765763 w 945779"/>
                  <a:gd name="connsiteY3" fmla="*/ 1325980 h 1523600"/>
                  <a:gd name="connsiteX4" fmla="*/ 709586 w 945779"/>
                  <a:gd name="connsiteY4" fmla="*/ 1499367 h 1523600"/>
                  <a:gd name="connsiteX5" fmla="*/ 310595 w 945779"/>
                  <a:gd name="connsiteY5" fmla="*/ 1523600 h 1523600"/>
                  <a:gd name="connsiteX6" fmla="*/ 302255 w 945779"/>
                  <a:gd name="connsiteY6" fmla="*/ 1392990 h 1523600"/>
                  <a:gd name="connsiteX7" fmla="*/ 298094 w 945779"/>
                  <a:gd name="connsiteY7" fmla="*/ 1318267 h 1523600"/>
                  <a:gd name="connsiteX8" fmla="*/ 712621 w 945779"/>
                  <a:gd name="connsiteY8" fmla="*/ 74226 h 1523600"/>
                  <a:gd name="connsiteX9" fmla="*/ 945779 w 945779"/>
                  <a:gd name="connsiteY9" fmla="*/ 227940 h 1523600"/>
                  <a:gd name="connsiteX10" fmla="*/ 796169 w 945779"/>
                  <a:gd name="connsiteY10" fmla="*/ 323834 h 1523600"/>
                  <a:gd name="connsiteX11" fmla="*/ 677810 w 945779"/>
                  <a:gd name="connsiteY11" fmla="*/ 238982 h 1523600"/>
                  <a:gd name="connsiteX12" fmla="*/ 557316 w 945779"/>
                  <a:gd name="connsiteY12" fmla="*/ 158377 h 1523600"/>
                  <a:gd name="connsiteX13" fmla="*/ 379785 w 945779"/>
                  <a:gd name="connsiteY13" fmla="*/ 815 h 1523600"/>
                  <a:gd name="connsiteX14" fmla="*/ 410605 w 945779"/>
                  <a:gd name="connsiteY14" fmla="*/ 389645 h 1523600"/>
                  <a:gd name="connsiteX15" fmla="*/ 736676 w 945779"/>
                  <a:gd name="connsiteY15" fmla="*/ 341092 h 1523600"/>
                  <a:gd name="connsiteX16" fmla="*/ 667534 w 945779"/>
                  <a:gd name="connsiteY16" fmla="*/ 534071 h 1523600"/>
                  <a:gd name="connsiteX17" fmla="*/ 434199 w 945779"/>
                  <a:gd name="connsiteY17" fmla="*/ 557635 h 1523600"/>
                  <a:gd name="connsiteX18" fmla="*/ 445123 w 945779"/>
                  <a:gd name="connsiteY18" fmla="*/ 734039 h 1523600"/>
                  <a:gd name="connsiteX19" fmla="*/ 449381 w 945779"/>
                  <a:gd name="connsiteY19" fmla="*/ 803953 h 1523600"/>
                  <a:gd name="connsiteX20" fmla="*/ 277863 w 945779"/>
                  <a:gd name="connsiteY20" fmla="*/ 935936 h 1523600"/>
                  <a:gd name="connsiteX21" fmla="*/ 277283 w 945779"/>
                  <a:gd name="connsiteY21" fmla="*/ 924549 h 1523600"/>
                  <a:gd name="connsiteX22" fmla="*/ 261059 w 945779"/>
                  <a:gd name="connsiteY22" fmla="*/ 587800 h 1523600"/>
                  <a:gd name="connsiteX23" fmla="*/ 0 w 945779"/>
                  <a:gd name="connsiteY23" fmla="*/ 624439 h 1523600"/>
                  <a:gd name="connsiteX24" fmla="*/ 32604 w 945779"/>
                  <a:gd name="connsiteY24" fmla="*/ 455281 h 1523600"/>
                  <a:gd name="connsiteX25" fmla="*/ 239650 w 945779"/>
                  <a:gd name="connsiteY25" fmla="*/ 428492 h 1523600"/>
                  <a:gd name="connsiteX26" fmla="*/ 197404 w 945779"/>
                  <a:gd name="connsiteY26" fmla="*/ 0 h 152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45779" h="1523600">
                    <a:moveTo>
                      <a:pt x="475310" y="1223965"/>
                    </a:moveTo>
                    <a:lnTo>
                      <a:pt x="476964" y="1250249"/>
                    </a:lnTo>
                    <a:cubicBezTo>
                      <a:pt x="479929" y="1296141"/>
                      <a:pt x="482441" y="1333447"/>
                      <a:pt x="484241" y="1357405"/>
                    </a:cubicBezTo>
                    <a:lnTo>
                      <a:pt x="765763" y="1325980"/>
                    </a:lnTo>
                    <a:lnTo>
                      <a:pt x="709586" y="1499367"/>
                    </a:lnTo>
                    <a:lnTo>
                      <a:pt x="310595" y="1523600"/>
                    </a:lnTo>
                    <a:cubicBezTo>
                      <a:pt x="308323" y="1493020"/>
                      <a:pt x="305461" y="1447700"/>
                      <a:pt x="302255" y="1392990"/>
                    </a:cubicBezTo>
                    <a:lnTo>
                      <a:pt x="298094" y="1318267"/>
                    </a:lnTo>
                    <a:close/>
                    <a:moveTo>
                      <a:pt x="712621" y="74226"/>
                    </a:moveTo>
                    <a:lnTo>
                      <a:pt x="945779" y="227940"/>
                    </a:lnTo>
                    <a:lnTo>
                      <a:pt x="796169" y="323834"/>
                    </a:lnTo>
                    <a:lnTo>
                      <a:pt x="677810" y="238982"/>
                    </a:lnTo>
                    <a:lnTo>
                      <a:pt x="557316" y="158377"/>
                    </a:lnTo>
                    <a:close/>
                    <a:moveTo>
                      <a:pt x="379785" y="815"/>
                    </a:moveTo>
                    <a:lnTo>
                      <a:pt x="410605" y="389645"/>
                    </a:lnTo>
                    <a:lnTo>
                      <a:pt x="736676" y="341092"/>
                    </a:lnTo>
                    <a:lnTo>
                      <a:pt x="667534" y="534071"/>
                    </a:lnTo>
                    <a:lnTo>
                      <a:pt x="434199" y="557635"/>
                    </a:lnTo>
                    <a:cubicBezTo>
                      <a:pt x="436839" y="598766"/>
                      <a:pt x="440686" y="661331"/>
                      <a:pt x="445123" y="734039"/>
                    </a:cubicBezTo>
                    <a:lnTo>
                      <a:pt x="449381" y="803953"/>
                    </a:lnTo>
                    <a:lnTo>
                      <a:pt x="277863" y="935936"/>
                    </a:lnTo>
                    <a:cubicBezTo>
                      <a:pt x="277670" y="932140"/>
                      <a:pt x="277476" y="928345"/>
                      <a:pt x="277283" y="924549"/>
                    </a:cubicBezTo>
                    <a:cubicBezTo>
                      <a:pt x="270316" y="785699"/>
                      <a:pt x="264255" y="659190"/>
                      <a:pt x="261059" y="587800"/>
                    </a:cubicBezTo>
                    <a:lnTo>
                      <a:pt x="0" y="624439"/>
                    </a:lnTo>
                    <a:lnTo>
                      <a:pt x="32604" y="455281"/>
                    </a:lnTo>
                    <a:lnTo>
                      <a:pt x="239650" y="428492"/>
                    </a:lnTo>
                    <a:cubicBezTo>
                      <a:pt x="235580" y="274433"/>
                      <a:pt x="212072" y="141559"/>
                      <a:pt x="1974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58000">
                    <a:srgbClr val="EF792E"/>
                  </a:gs>
                  <a:gs pos="36000">
                    <a:srgbClr val="EF792E"/>
                  </a:gs>
                  <a:gs pos="4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800" b="1" i="1">
                  <a:gradFill>
                    <a:gsLst>
                      <a:gs pos="0">
                        <a:srgbClr val="EF792E"/>
                      </a:gs>
                      <a:gs pos="58000">
                        <a:srgbClr val="EF792E"/>
                      </a:gs>
                      <a:gs pos="36000">
                        <a:srgbClr val="EF792E"/>
                      </a:gs>
                      <a:gs pos="4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5648016" y="2290727"/>
                <a:ext cx="868744" cy="1081036"/>
              </a:xfrm>
              <a:custGeom>
                <a:avLst/>
                <a:gdLst>
                  <a:gd name="connsiteX0" fmla="*/ 1231501 w 1231501"/>
                  <a:gd name="connsiteY0" fmla="*/ 0 h 1532439"/>
                  <a:gd name="connsiteX1" fmla="*/ 1231501 w 1231501"/>
                  <a:gd name="connsiteY1" fmla="*/ 4415 h 1532439"/>
                  <a:gd name="connsiteX2" fmla="*/ 826372 w 1231501"/>
                  <a:gd name="connsiteY2" fmla="*/ 754341 h 1532439"/>
                  <a:gd name="connsiteX3" fmla="*/ 1073214 w 1231501"/>
                  <a:gd name="connsiteY3" fmla="*/ 754341 h 1532439"/>
                  <a:gd name="connsiteX4" fmla="*/ 0 w 1231501"/>
                  <a:gd name="connsiteY4" fmla="*/ 1532439 h 1532439"/>
                  <a:gd name="connsiteX5" fmla="*/ 0 w 1231501"/>
                  <a:gd name="connsiteY5" fmla="*/ 1532438 h 1532439"/>
                  <a:gd name="connsiteX6" fmla="*/ 743488 w 1231501"/>
                  <a:gd name="connsiteY6" fmla="*/ 814041 h 1532439"/>
                  <a:gd name="connsiteX7" fmla="*/ 434897 w 1231501"/>
                  <a:gd name="connsiteY7" fmla="*/ 814041 h 153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1501" h="1532439">
                    <a:moveTo>
                      <a:pt x="1231501" y="0"/>
                    </a:moveTo>
                    <a:lnTo>
                      <a:pt x="1231501" y="4415"/>
                    </a:lnTo>
                    <a:lnTo>
                      <a:pt x="826372" y="754341"/>
                    </a:lnTo>
                    <a:lnTo>
                      <a:pt x="1073214" y="754341"/>
                    </a:lnTo>
                    <a:lnTo>
                      <a:pt x="0" y="1532439"/>
                    </a:lnTo>
                    <a:lnTo>
                      <a:pt x="0" y="1532438"/>
                    </a:lnTo>
                    <a:lnTo>
                      <a:pt x="743488" y="814041"/>
                    </a:lnTo>
                    <a:lnTo>
                      <a:pt x="434897" y="814041"/>
                    </a:lnTo>
                    <a:close/>
                  </a:path>
                </a:pathLst>
              </a:custGeom>
              <a:solidFill>
                <a:srgbClr val="EF792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sx="102000" sy="102000" algn="ctr" rotWithShape="0">
                  <a:prstClr val="black"/>
                </a:outerShdw>
              </a:effectLst>
            </p:spPr>
            <p:txBody>
              <a:bodyPr vert="horz" wrap="square" lIns="82296" tIns="41148" rIns="82296" bIns="41148" numCol="1" rtlCol="0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415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6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任意多边形 46"/>
              <p:cNvSpPr>
                <a:spLocks noChangeArrowheads="1"/>
              </p:cNvSpPr>
              <p:nvPr/>
            </p:nvSpPr>
            <p:spPr bwMode="auto">
              <a:xfrm rot="21129095">
                <a:off x="5008509" y="1975124"/>
                <a:ext cx="1670614" cy="1230891"/>
              </a:xfrm>
              <a:custGeom>
                <a:avLst/>
                <a:gdLst>
                  <a:gd name="connsiteX0" fmla="*/ 1934102 w 1939156"/>
                  <a:gd name="connsiteY0" fmla="*/ 1269469 h 1428750"/>
                  <a:gd name="connsiteX1" fmla="*/ 1939156 w 1939156"/>
                  <a:gd name="connsiteY1" fmla="*/ 1282779 h 1428750"/>
                  <a:gd name="connsiteX2" fmla="*/ 1907238 w 1939156"/>
                  <a:gd name="connsiteY2" fmla="*/ 1278379 h 1428750"/>
                  <a:gd name="connsiteX3" fmla="*/ 641264 w 1939156"/>
                  <a:gd name="connsiteY3" fmla="*/ 846832 h 1428750"/>
                  <a:gd name="connsiteX4" fmla="*/ 388256 w 1939156"/>
                  <a:gd name="connsiteY4" fmla="*/ 846832 h 1428750"/>
                  <a:gd name="connsiteX5" fmla="*/ 278507 w 1939156"/>
                  <a:gd name="connsiteY5" fmla="*/ 1169789 h 1428750"/>
                  <a:gd name="connsiteX6" fmla="*/ 531514 w 1939156"/>
                  <a:gd name="connsiteY6" fmla="*/ 1169789 h 1428750"/>
                  <a:gd name="connsiteX7" fmla="*/ 871017 w 1939156"/>
                  <a:gd name="connsiteY7" fmla="*/ 0 h 1428750"/>
                  <a:gd name="connsiteX8" fmla="*/ 792615 w 1939156"/>
                  <a:gd name="connsiteY8" fmla="*/ 230683 h 1428750"/>
                  <a:gd name="connsiteX9" fmla="*/ 1073900 w 1939156"/>
                  <a:gd name="connsiteY9" fmla="*/ 230683 h 1428750"/>
                  <a:gd name="connsiteX10" fmla="*/ 1015229 w 1939156"/>
                  <a:gd name="connsiteY10" fmla="*/ 403324 h 1428750"/>
                  <a:gd name="connsiteX11" fmla="*/ 733944 w 1939156"/>
                  <a:gd name="connsiteY11" fmla="*/ 403324 h 1428750"/>
                  <a:gd name="connsiteX12" fmla="*/ 640880 w 1939156"/>
                  <a:gd name="connsiteY12" fmla="*/ 677168 h 1428750"/>
                  <a:gd name="connsiteX13" fmla="*/ 889423 w 1939156"/>
                  <a:gd name="connsiteY13" fmla="*/ 677168 h 1428750"/>
                  <a:gd name="connsiteX14" fmla="*/ 738455 w 1939156"/>
                  <a:gd name="connsiteY14" fmla="*/ 1121420 h 1428750"/>
                  <a:gd name="connsiteX15" fmla="*/ 743447 w 1939156"/>
                  <a:gd name="connsiteY15" fmla="*/ 1117684 h 1428750"/>
                  <a:gd name="connsiteX16" fmla="*/ 707611 w 1939156"/>
                  <a:gd name="connsiteY16" fmla="*/ 1224227 h 1428750"/>
                  <a:gd name="connsiteX17" fmla="*/ 705318 w 1939156"/>
                  <a:gd name="connsiteY17" fmla="*/ 1218902 h 1428750"/>
                  <a:gd name="connsiteX18" fmla="*/ 639066 w 1939156"/>
                  <a:gd name="connsiteY18" fmla="*/ 1413867 h 1428750"/>
                  <a:gd name="connsiteX19" fmla="*/ 448566 w 1939156"/>
                  <a:gd name="connsiteY19" fmla="*/ 1413867 h 1428750"/>
                  <a:gd name="connsiteX20" fmla="*/ 473855 w 1939156"/>
                  <a:gd name="connsiteY20" fmla="*/ 1339453 h 1428750"/>
                  <a:gd name="connsiteX21" fmla="*/ 220847 w 1939156"/>
                  <a:gd name="connsiteY21" fmla="*/ 1339453 h 1428750"/>
                  <a:gd name="connsiteX22" fmla="*/ 190501 w 1939156"/>
                  <a:gd name="connsiteY22" fmla="*/ 1428750 h 1428750"/>
                  <a:gd name="connsiteX23" fmla="*/ 0 w 1939156"/>
                  <a:gd name="connsiteY23" fmla="*/ 1428750 h 1428750"/>
                  <a:gd name="connsiteX24" fmla="*/ 255415 w 1939156"/>
                  <a:gd name="connsiteY24" fmla="*/ 677168 h 1428750"/>
                  <a:gd name="connsiteX25" fmla="*/ 438474 w 1939156"/>
                  <a:gd name="connsiteY25" fmla="*/ 677168 h 1428750"/>
                  <a:gd name="connsiteX26" fmla="*/ 668611 w 1939156"/>
                  <a:gd name="connsiteY26" fmla="*/ 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39156" h="1428750">
                    <a:moveTo>
                      <a:pt x="1934102" y="1269469"/>
                    </a:moveTo>
                    <a:lnTo>
                      <a:pt x="1939156" y="1282779"/>
                    </a:lnTo>
                    <a:lnTo>
                      <a:pt x="1907238" y="1278379"/>
                    </a:lnTo>
                    <a:close/>
                    <a:moveTo>
                      <a:pt x="641264" y="846832"/>
                    </a:moveTo>
                    <a:lnTo>
                      <a:pt x="388256" y="846832"/>
                    </a:lnTo>
                    <a:lnTo>
                      <a:pt x="278507" y="1169789"/>
                    </a:lnTo>
                    <a:lnTo>
                      <a:pt x="531514" y="1169789"/>
                    </a:lnTo>
                    <a:close/>
                    <a:moveTo>
                      <a:pt x="871017" y="0"/>
                    </a:moveTo>
                    <a:lnTo>
                      <a:pt x="792615" y="230683"/>
                    </a:lnTo>
                    <a:lnTo>
                      <a:pt x="1073900" y="230683"/>
                    </a:lnTo>
                    <a:lnTo>
                      <a:pt x="1015229" y="403324"/>
                    </a:lnTo>
                    <a:lnTo>
                      <a:pt x="733944" y="403324"/>
                    </a:lnTo>
                    <a:lnTo>
                      <a:pt x="640880" y="677168"/>
                    </a:lnTo>
                    <a:lnTo>
                      <a:pt x="889423" y="677168"/>
                    </a:lnTo>
                    <a:lnTo>
                      <a:pt x="738455" y="1121420"/>
                    </a:lnTo>
                    <a:lnTo>
                      <a:pt x="743447" y="1117684"/>
                    </a:lnTo>
                    <a:lnTo>
                      <a:pt x="707611" y="1224227"/>
                    </a:lnTo>
                    <a:lnTo>
                      <a:pt x="705318" y="1218902"/>
                    </a:lnTo>
                    <a:lnTo>
                      <a:pt x="639066" y="1413867"/>
                    </a:lnTo>
                    <a:lnTo>
                      <a:pt x="448566" y="1413867"/>
                    </a:lnTo>
                    <a:lnTo>
                      <a:pt x="473855" y="1339453"/>
                    </a:lnTo>
                    <a:lnTo>
                      <a:pt x="220847" y="1339453"/>
                    </a:lnTo>
                    <a:lnTo>
                      <a:pt x="190501" y="1428750"/>
                    </a:lnTo>
                    <a:lnTo>
                      <a:pt x="0" y="1428750"/>
                    </a:lnTo>
                    <a:lnTo>
                      <a:pt x="255415" y="677168"/>
                    </a:lnTo>
                    <a:lnTo>
                      <a:pt x="438474" y="677168"/>
                    </a:lnTo>
                    <a:lnTo>
                      <a:pt x="6686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58000">
                    <a:srgbClr val="EF792E"/>
                  </a:gs>
                  <a:gs pos="36000">
                    <a:srgbClr val="EF792E"/>
                  </a:gs>
                  <a:gs pos="4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800" b="1" i="1">
                  <a:gradFill>
                    <a:gsLst>
                      <a:gs pos="0">
                        <a:srgbClr val="EF792E"/>
                      </a:gs>
                      <a:gs pos="58000">
                        <a:srgbClr val="EF792E"/>
                      </a:gs>
                      <a:gs pos="36000">
                        <a:srgbClr val="EF792E"/>
                      </a:gs>
                      <a:gs pos="4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>
                <a:spLocks noChangeArrowheads="1"/>
              </p:cNvSpPr>
              <p:nvPr/>
            </p:nvSpPr>
            <p:spPr bwMode="auto">
              <a:xfrm rot="21129095">
                <a:off x="2014318" y="1784086"/>
                <a:ext cx="2181202" cy="509794"/>
              </a:xfrm>
              <a:custGeom>
                <a:avLst/>
                <a:gdLst/>
                <a:ahLst/>
                <a:cxnLst/>
                <a:rect l="l" t="t" r="r" b="b"/>
                <a:pathLst>
                  <a:path w="2531818" h="591741">
                    <a:moveTo>
                      <a:pt x="236288" y="451247"/>
                    </a:moveTo>
                    <a:cubicBezTo>
                      <a:pt x="222974" y="484584"/>
                      <a:pt x="212874" y="511969"/>
                      <a:pt x="205988" y="533400"/>
                    </a:cubicBezTo>
                    <a:cubicBezTo>
                      <a:pt x="138717" y="543322"/>
                      <a:pt x="70055" y="553839"/>
                      <a:pt x="0" y="564952"/>
                    </a:cubicBezTo>
                    <a:lnTo>
                      <a:pt x="16418" y="481608"/>
                    </a:lnTo>
                    <a:cubicBezTo>
                      <a:pt x="89505" y="472083"/>
                      <a:pt x="162795" y="461962"/>
                      <a:pt x="236288" y="451247"/>
                    </a:cubicBezTo>
                    <a:close/>
                    <a:moveTo>
                      <a:pt x="513671" y="395287"/>
                    </a:moveTo>
                    <a:lnTo>
                      <a:pt x="355913" y="395287"/>
                    </a:lnTo>
                    <a:lnTo>
                      <a:pt x="325162" y="485775"/>
                    </a:lnTo>
                    <a:lnTo>
                      <a:pt x="482920" y="485775"/>
                    </a:lnTo>
                    <a:close/>
                    <a:moveTo>
                      <a:pt x="619125" y="321469"/>
                    </a:moveTo>
                    <a:lnTo>
                      <a:pt x="527680" y="590550"/>
                    </a:lnTo>
                    <a:lnTo>
                      <a:pt x="447312" y="590550"/>
                    </a:lnTo>
                    <a:lnTo>
                      <a:pt x="457833" y="559594"/>
                    </a:lnTo>
                    <a:lnTo>
                      <a:pt x="300075" y="559594"/>
                    </a:lnTo>
                    <a:lnTo>
                      <a:pt x="289150" y="591741"/>
                    </a:lnTo>
                    <a:lnTo>
                      <a:pt x="208783" y="591741"/>
                    </a:lnTo>
                    <a:lnTo>
                      <a:pt x="300633" y="321469"/>
                    </a:lnTo>
                    <a:close/>
                    <a:moveTo>
                      <a:pt x="1481338" y="382191"/>
                    </a:moveTo>
                    <a:lnTo>
                      <a:pt x="1375372" y="382190"/>
                    </a:lnTo>
                    <a:lnTo>
                      <a:pt x="1363838" y="416123"/>
                    </a:lnTo>
                    <a:lnTo>
                      <a:pt x="1469804" y="416123"/>
                    </a:lnTo>
                    <a:close/>
                    <a:moveTo>
                      <a:pt x="1512494" y="290512"/>
                    </a:moveTo>
                    <a:lnTo>
                      <a:pt x="1406528" y="290512"/>
                    </a:lnTo>
                    <a:lnTo>
                      <a:pt x="1394994" y="324445"/>
                    </a:lnTo>
                    <a:lnTo>
                      <a:pt x="1500960" y="324445"/>
                    </a:lnTo>
                    <a:close/>
                    <a:moveTo>
                      <a:pt x="2137428" y="373261"/>
                    </a:moveTo>
                    <a:lnTo>
                      <a:pt x="2016580" y="373261"/>
                    </a:lnTo>
                    <a:lnTo>
                      <a:pt x="2007478" y="400050"/>
                    </a:lnTo>
                    <a:lnTo>
                      <a:pt x="2128326" y="400050"/>
                    </a:lnTo>
                    <a:close/>
                    <a:moveTo>
                      <a:pt x="1826521" y="305395"/>
                    </a:moveTo>
                    <a:lnTo>
                      <a:pt x="1857668" y="367903"/>
                    </a:lnTo>
                    <a:cubicBezTo>
                      <a:pt x="1794726" y="393700"/>
                      <a:pt x="1727352" y="419695"/>
                      <a:pt x="1655546" y="445889"/>
                    </a:cubicBezTo>
                    <a:lnTo>
                      <a:pt x="1645230" y="476250"/>
                    </a:lnTo>
                    <a:cubicBezTo>
                      <a:pt x="1637001" y="500459"/>
                      <a:pt x="1644198" y="512564"/>
                      <a:pt x="1666820" y="512564"/>
                    </a:cubicBezTo>
                    <a:lnTo>
                      <a:pt x="1691823" y="512564"/>
                    </a:lnTo>
                    <a:cubicBezTo>
                      <a:pt x="1709285" y="512564"/>
                      <a:pt x="1722175" y="508794"/>
                      <a:pt x="1730492" y="501253"/>
                    </a:cubicBezTo>
                    <a:cubicBezTo>
                      <a:pt x="1738810" y="493712"/>
                      <a:pt x="1753375" y="466328"/>
                      <a:pt x="1774190" y="419100"/>
                    </a:cubicBezTo>
                    <a:cubicBezTo>
                      <a:pt x="1795025" y="429022"/>
                      <a:pt x="1816525" y="438745"/>
                      <a:pt x="1838688" y="448270"/>
                    </a:cubicBezTo>
                    <a:cubicBezTo>
                      <a:pt x="1815502" y="494308"/>
                      <a:pt x="1798078" y="523974"/>
                      <a:pt x="1786417" y="537269"/>
                    </a:cubicBezTo>
                    <a:cubicBezTo>
                      <a:pt x="1774755" y="550565"/>
                      <a:pt x="1760816" y="560635"/>
                      <a:pt x="1744598" y="567482"/>
                    </a:cubicBezTo>
                    <a:cubicBezTo>
                      <a:pt x="1728381" y="574328"/>
                      <a:pt x="1709919" y="577850"/>
                      <a:pt x="1689213" y="578048"/>
                    </a:cubicBezTo>
                    <a:lnTo>
                      <a:pt x="1626706" y="578048"/>
                    </a:lnTo>
                    <a:cubicBezTo>
                      <a:pt x="1565587" y="578048"/>
                      <a:pt x="1545212" y="548084"/>
                      <a:pt x="1565579" y="488156"/>
                    </a:cubicBezTo>
                    <a:lnTo>
                      <a:pt x="1629915" y="298847"/>
                    </a:lnTo>
                    <a:lnTo>
                      <a:pt x="1705519" y="298847"/>
                    </a:lnTo>
                    <a:lnTo>
                      <a:pt x="1680330" y="372963"/>
                    </a:lnTo>
                    <a:cubicBezTo>
                      <a:pt x="1731604" y="351135"/>
                      <a:pt x="1780335" y="328612"/>
                      <a:pt x="1826521" y="305395"/>
                    </a:cubicBezTo>
                    <a:close/>
                    <a:moveTo>
                      <a:pt x="2337453" y="373261"/>
                    </a:moveTo>
                    <a:lnTo>
                      <a:pt x="2216009" y="373261"/>
                    </a:lnTo>
                    <a:lnTo>
                      <a:pt x="2206907" y="400050"/>
                    </a:lnTo>
                    <a:lnTo>
                      <a:pt x="2328351" y="400050"/>
                    </a:lnTo>
                    <a:close/>
                    <a:moveTo>
                      <a:pt x="527303" y="99417"/>
                    </a:moveTo>
                    <a:cubicBezTo>
                      <a:pt x="489361" y="136326"/>
                      <a:pt x="449914" y="170656"/>
                      <a:pt x="408961" y="202406"/>
                    </a:cubicBezTo>
                    <a:lnTo>
                      <a:pt x="584579" y="202406"/>
                    </a:lnTo>
                    <a:cubicBezTo>
                      <a:pt x="561116" y="168672"/>
                      <a:pt x="542025" y="134342"/>
                      <a:pt x="527303" y="99417"/>
                    </a:cubicBezTo>
                    <a:close/>
                    <a:moveTo>
                      <a:pt x="2158873" y="310158"/>
                    </a:moveTo>
                    <a:lnTo>
                      <a:pt x="2038025" y="310158"/>
                    </a:lnTo>
                    <a:lnTo>
                      <a:pt x="2028923" y="336947"/>
                    </a:lnTo>
                    <a:lnTo>
                      <a:pt x="2149772" y="336947"/>
                    </a:lnTo>
                    <a:close/>
                    <a:moveTo>
                      <a:pt x="1608758" y="226219"/>
                    </a:moveTo>
                    <a:lnTo>
                      <a:pt x="1513671" y="506016"/>
                    </a:lnTo>
                    <a:cubicBezTo>
                      <a:pt x="1505780" y="529233"/>
                      <a:pt x="1495410" y="547191"/>
                      <a:pt x="1482561" y="559891"/>
                    </a:cubicBezTo>
                    <a:cubicBezTo>
                      <a:pt x="1469712" y="572591"/>
                      <a:pt x="1454284" y="580033"/>
                      <a:pt x="1436278" y="582216"/>
                    </a:cubicBezTo>
                    <a:cubicBezTo>
                      <a:pt x="1418271" y="584398"/>
                      <a:pt x="1389923" y="585192"/>
                      <a:pt x="1351234" y="584597"/>
                    </a:cubicBezTo>
                    <a:cubicBezTo>
                      <a:pt x="1353501" y="561578"/>
                      <a:pt x="1355175" y="537964"/>
                      <a:pt x="1356257" y="513755"/>
                    </a:cubicBezTo>
                    <a:cubicBezTo>
                      <a:pt x="1375499" y="514945"/>
                      <a:pt x="1390776" y="515540"/>
                      <a:pt x="1402087" y="515541"/>
                    </a:cubicBezTo>
                    <a:cubicBezTo>
                      <a:pt x="1417565" y="515541"/>
                      <a:pt x="1428034" y="512762"/>
                      <a:pt x="1433494" y="507206"/>
                    </a:cubicBezTo>
                    <a:cubicBezTo>
                      <a:pt x="1438954" y="501650"/>
                      <a:pt x="1442898" y="495300"/>
                      <a:pt x="1445326" y="488156"/>
                    </a:cubicBezTo>
                    <a:lnTo>
                      <a:pt x="1450181" y="473869"/>
                    </a:lnTo>
                    <a:lnTo>
                      <a:pt x="1344216" y="473868"/>
                    </a:lnTo>
                    <a:lnTo>
                      <a:pt x="1306181" y="585788"/>
                    </a:lnTo>
                    <a:lnTo>
                      <a:pt x="1231767" y="585787"/>
                    </a:lnTo>
                    <a:lnTo>
                      <a:pt x="1353964" y="226219"/>
                    </a:lnTo>
                    <a:close/>
                    <a:moveTo>
                      <a:pt x="2358898" y="310158"/>
                    </a:moveTo>
                    <a:lnTo>
                      <a:pt x="2237454" y="310158"/>
                    </a:lnTo>
                    <a:lnTo>
                      <a:pt x="2228353" y="336947"/>
                    </a:lnTo>
                    <a:lnTo>
                      <a:pt x="2349797" y="336947"/>
                    </a:lnTo>
                    <a:close/>
                    <a:moveTo>
                      <a:pt x="270565" y="1786"/>
                    </a:moveTo>
                    <a:lnTo>
                      <a:pt x="336305" y="23812"/>
                    </a:lnTo>
                    <a:cubicBezTo>
                      <a:pt x="283902" y="86916"/>
                      <a:pt x="237710" y="141089"/>
                      <a:pt x="197728" y="186333"/>
                    </a:cubicBezTo>
                    <a:cubicBezTo>
                      <a:pt x="211358" y="185936"/>
                      <a:pt x="223269" y="185341"/>
                      <a:pt x="233460" y="184547"/>
                    </a:cubicBezTo>
                    <a:cubicBezTo>
                      <a:pt x="255586" y="159147"/>
                      <a:pt x="277791" y="131762"/>
                      <a:pt x="300075" y="102394"/>
                    </a:cubicBezTo>
                    <a:lnTo>
                      <a:pt x="365597" y="126801"/>
                    </a:lnTo>
                    <a:cubicBezTo>
                      <a:pt x="308822" y="191095"/>
                      <a:pt x="248508" y="260548"/>
                      <a:pt x="184654" y="335161"/>
                    </a:cubicBezTo>
                    <a:cubicBezTo>
                      <a:pt x="218150" y="331192"/>
                      <a:pt x="246086" y="327819"/>
                      <a:pt x="268463" y="325041"/>
                    </a:cubicBezTo>
                    <a:cubicBezTo>
                      <a:pt x="258814" y="344090"/>
                      <a:pt x="248205" y="368300"/>
                      <a:pt x="236637" y="397669"/>
                    </a:cubicBezTo>
                    <a:cubicBezTo>
                      <a:pt x="167534" y="404813"/>
                      <a:pt x="111920" y="412551"/>
                      <a:pt x="69796" y="420886"/>
                    </a:cubicBezTo>
                    <a:lnTo>
                      <a:pt x="73024" y="351830"/>
                    </a:lnTo>
                    <a:cubicBezTo>
                      <a:pt x="102278" y="328811"/>
                      <a:pt x="136031" y="295473"/>
                      <a:pt x="174283" y="251817"/>
                    </a:cubicBezTo>
                    <a:cubicBezTo>
                      <a:pt x="154830" y="253008"/>
                      <a:pt x="134049" y="254595"/>
                      <a:pt x="111942" y="256580"/>
                    </a:cubicBezTo>
                    <a:lnTo>
                      <a:pt x="113756" y="191691"/>
                    </a:lnTo>
                    <a:cubicBezTo>
                      <a:pt x="149000" y="162719"/>
                      <a:pt x="201270" y="99417"/>
                      <a:pt x="270565" y="1786"/>
                    </a:cubicBezTo>
                    <a:close/>
                    <a:moveTo>
                      <a:pt x="2449260" y="268486"/>
                    </a:moveTo>
                    <a:lnTo>
                      <a:pt x="2390390" y="441722"/>
                    </a:lnTo>
                    <a:lnTo>
                      <a:pt x="2192745" y="441722"/>
                    </a:lnTo>
                    <a:lnTo>
                      <a:pt x="2185463" y="463153"/>
                    </a:lnTo>
                    <a:lnTo>
                      <a:pt x="2406323" y="463153"/>
                    </a:lnTo>
                    <a:lnTo>
                      <a:pt x="2392161" y="504825"/>
                    </a:lnTo>
                    <a:lnTo>
                      <a:pt x="2171300" y="504825"/>
                    </a:lnTo>
                    <a:lnTo>
                      <a:pt x="2163612" y="527447"/>
                    </a:lnTo>
                    <a:lnTo>
                      <a:pt x="2420192" y="527447"/>
                    </a:lnTo>
                    <a:lnTo>
                      <a:pt x="2405221" y="571500"/>
                    </a:lnTo>
                    <a:lnTo>
                      <a:pt x="1815862" y="571500"/>
                    </a:lnTo>
                    <a:lnTo>
                      <a:pt x="1830833" y="527447"/>
                    </a:lnTo>
                    <a:lnTo>
                      <a:pt x="2085031" y="527447"/>
                    </a:lnTo>
                    <a:lnTo>
                      <a:pt x="2092719" y="504825"/>
                    </a:lnTo>
                    <a:lnTo>
                      <a:pt x="1876025" y="504825"/>
                    </a:lnTo>
                    <a:lnTo>
                      <a:pt x="1890187" y="463153"/>
                    </a:lnTo>
                    <a:lnTo>
                      <a:pt x="2106881" y="463153"/>
                    </a:lnTo>
                    <a:lnTo>
                      <a:pt x="2114164" y="441722"/>
                    </a:lnTo>
                    <a:lnTo>
                      <a:pt x="1917116" y="441722"/>
                    </a:lnTo>
                    <a:lnTo>
                      <a:pt x="1975987" y="268486"/>
                    </a:lnTo>
                    <a:close/>
                    <a:moveTo>
                      <a:pt x="615005" y="9525"/>
                    </a:moveTo>
                    <a:lnTo>
                      <a:pt x="595824" y="29170"/>
                    </a:lnTo>
                    <a:cubicBezTo>
                      <a:pt x="618657" y="98623"/>
                      <a:pt x="656146" y="151805"/>
                      <a:pt x="708292" y="188714"/>
                    </a:cubicBezTo>
                    <a:cubicBezTo>
                      <a:pt x="685366" y="215305"/>
                      <a:pt x="663499" y="241697"/>
                      <a:pt x="642691" y="267890"/>
                    </a:cubicBezTo>
                    <a:cubicBezTo>
                      <a:pt x="633482" y="259953"/>
                      <a:pt x="624806" y="251619"/>
                      <a:pt x="616660" y="242887"/>
                    </a:cubicBezTo>
                    <a:lnTo>
                      <a:pt x="605126" y="276820"/>
                    </a:lnTo>
                    <a:lnTo>
                      <a:pt x="338426" y="276820"/>
                    </a:lnTo>
                    <a:lnTo>
                      <a:pt x="349151" y="245269"/>
                    </a:lnTo>
                    <a:cubicBezTo>
                      <a:pt x="335865" y="254000"/>
                      <a:pt x="322384" y="262136"/>
                      <a:pt x="308707" y="269676"/>
                    </a:cubicBezTo>
                    <a:cubicBezTo>
                      <a:pt x="306878" y="245864"/>
                      <a:pt x="304913" y="222448"/>
                      <a:pt x="302814" y="199430"/>
                    </a:cubicBezTo>
                    <a:cubicBezTo>
                      <a:pt x="382530" y="147042"/>
                      <a:pt x="454645" y="83741"/>
                      <a:pt x="519159" y="9525"/>
                    </a:cubicBezTo>
                    <a:close/>
                    <a:moveTo>
                      <a:pt x="904359" y="4167"/>
                    </a:moveTo>
                    <a:lnTo>
                      <a:pt x="969681" y="29170"/>
                    </a:lnTo>
                    <a:cubicBezTo>
                      <a:pt x="938938" y="77589"/>
                      <a:pt x="906687" y="124023"/>
                      <a:pt x="872928" y="168473"/>
                    </a:cubicBezTo>
                    <a:lnTo>
                      <a:pt x="730705" y="586978"/>
                    </a:lnTo>
                    <a:lnTo>
                      <a:pt x="654505" y="586978"/>
                    </a:lnTo>
                    <a:lnTo>
                      <a:pt x="745648" y="318790"/>
                    </a:lnTo>
                    <a:cubicBezTo>
                      <a:pt x="725798" y="339824"/>
                      <a:pt x="705521" y="360362"/>
                      <a:pt x="684819" y="380405"/>
                    </a:cubicBezTo>
                    <a:cubicBezTo>
                      <a:pt x="690189" y="348258"/>
                      <a:pt x="694327" y="312142"/>
                      <a:pt x="697232" y="272058"/>
                    </a:cubicBezTo>
                    <a:cubicBezTo>
                      <a:pt x="770080" y="197842"/>
                      <a:pt x="839123" y="108545"/>
                      <a:pt x="904359" y="4167"/>
                    </a:cubicBezTo>
                    <a:close/>
                    <a:moveTo>
                      <a:pt x="2528855" y="204192"/>
                    </a:moveTo>
                    <a:lnTo>
                      <a:pt x="2513884" y="248245"/>
                    </a:lnTo>
                    <a:lnTo>
                      <a:pt x="1928096" y="248245"/>
                    </a:lnTo>
                    <a:lnTo>
                      <a:pt x="1943068" y="204192"/>
                    </a:lnTo>
                    <a:close/>
                    <a:moveTo>
                      <a:pt x="1211959" y="1190"/>
                    </a:moveTo>
                    <a:lnTo>
                      <a:pt x="1169878" y="125015"/>
                    </a:lnTo>
                    <a:lnTo>
                      <a:pt x="1319510" y="92869"/>
                    </a:lnTo>
                    <a:lnTo>
                      <a:pt x="1238599" y="313432"/>
                    </a:lnTo>
                    <a:cubicBezTo>
                      <a:pt x="1225809" y="347563"/>
                      <a:pt x="1210428" y="370780"/>
                      <a:pt x="1192455" y="383084"/>
                    </a:cubicBezTo>
                    <a:cubicBezTo>
                      <a:pt x="1174483" y="395387"/>
                      <a:pt x="1143000" y="402630"/>
                      <a:pt x="1098008" y="404812"/>
                    </a:cubicBezTo>
                    <a:cubicBezTo>
                      <a:pt x="1100941" y="381000"/>
                      <a:pt x="1103162" y="354608"/>
                      <a:pt x="1104672" y="325636"/>
                    </a:cubicBezTo>
                    <a:cubicBezTo>
                      <a:pt x="1108570" y="326430"/>
                      <a:pt x="1119647" y="326827"/>
                      <a:pt x="1137903" y="326827"/>
                    </a:cubicBezTo>
                    <a:cubicBezTo>
                      <a:pt x="1153183" y="326826"/>
                      <a:pt x="1163520" y="318889"/>
                      <a:pt x="1168915" y="303014"/>
                    </a:cubicBezTo>
                    <a:lnTo>
                      <a:pt x="1210536" y="189309"/>
                    </a:lnTo>
                    <a:lnTo>
                      <a:pt x="1142968" y="204192"/>
                    </a:lnTo>
                    <a:lnTo>
                      <a:pt x="1054759" y="463748"/>
                    </a:lnTo>
                    <a:lnTo>
                      <a:pt x="975583" y="463748"/>
                    </a:lnTo>
                    <a:lnTo>
                      <a:pt x="1057420" y="222944"/>
                    </a:lnTo>
                    <a:lnTo>
                      <a:pt x="994428" y="236637"/>
                    </a:lnTo>
                    <a:lnTo>
                      <a:pt x="919670" y="456605"/>
                    </a:lnTo>
                    <a:cubicBezTo>
                      <a:pt x="908610" y="489148"/>
                      <a:pt x="917701" y="505023"/>
                      <a:pt x="946942" y="504230"/>
                    </a:cubicBezTo>
                    <a:lnTo>
                      <a:pt x="1064219" y="504230"/>
                    </a:lnTo>
                    <a:cubicBezTo>
                      <a:pt x="1088428" y="504230"/>
                      <a:pt x="1105938" y="499566"/>
                      <a:pt x="1116748" y="490240"/>
                    </a:cubicBezTo>
                    <a:cubicBezTo>
                      <a:pt x="1127559" y="480913"/>
                      <a:pt x="1144206" y="451048"/>
                      <a:pt x="1166692" y="400645"/>
                    </a:cubicBezTo>
                    <a:cubicBezTo>
                      <a:pt x="1194120" y="414536"/>
                      <a:pt x="1217132" y="425648"/>
                      <a:pt x="1235729" y="433983"/>
                    </a:cubicBezTo>
                    <a:cubicBezTo>
                      <a:pt x="1203300" y="497880"/>
                      <a:pt x="1175875" y="537269"/>
                      <a:pt x="1153453" y="552152"/>
                    </a:cubicBezTo>
                    <a:cubicBezTo>
                      <a:pt x="1131031" y="567035"/>
                      <a:pt x="1105037" y="574476"/>
                      <a:pt x="1075469" y="574476"/>
                    </a:cubicBezTo>
                    <a:lnTo>
                      <a:pt x="893304" y="574477"/>
                    </a:lnTo>
                    <a:cubicBezTo>
                      <a:pt x="831391" y="574477"/>
                      <a:pt x="811563" y="541734"/>
                      <a:pt x="833819" y="476250"/>
                    </a:cubicBezTo>
                    <a:lnTo>
                      <a:pt x="908977" y="255091"/>
                    </a:lnTo>
                    <a:lnTo>
                      <a:pt x="866552" y="264319"/>
                    </a:lnTo>
                    <a:lnTo>
                      <a:pt x="875384" y="187523"/>
                    </a:lnTo>
                    <a:lnTo>
                      <a:pt x="936292" y="174724"/>
                    </a:lnTo>
                    <a:lnTo>
                      <a:pt x="977257" y="54173"/>
                    </a:lnTo>
                    <a:lnTo>
                      <a:pt x="1056433" y="54173"/>
                    </a:lnTo>
                    <a:lnTo>
                      <a:pt x="1021636" y="156567"/>
                    </a:lnTo>
                    <a:lnTo>
                      <a:pt x="1084529" y="143173"/>
                    </a:lnTo>
                    <a:lnTo>
                      <a:pt x="1132782" y="1190"/>
                    </a:lnTo>
                    <a:close/>
                    <a:moveTo>
                      <a:pt x="1516568" y="0"/>
                    </a:moveTo>
                    <a:lnTo>
                      <a:pt x="1582462" y="28575"/>
                    </a:lnTo>
                    <a:lnTo>
                      <a:pt x="1459734" y="133945"/>
                    </a:lnTo>
                    <a:lnTo>
                      <a:pt x="1569900" y="129480"/>
                    </a:lnTo>
                    <a:cubicBezTo>
                      <a:pt x="1565435" y="114002"/>
                      <a:pt x="1560770" y="98822"/>
                      <a:pt x="1555905" y="83939"/>
                    </a:cubicBezTo>
                    <a:lnTo>
                      <a:pt x="1623576" y="52983"/>
                    </a:lnTo>
                    <a:cubicBezTo>
                      <a:pt x="1639060" y="92670"/>
                      <a:pt x="1653862" y="135533"/>
                      <a:pt x="1667982" y="181570"/>
                    </a:cubicBezTo>
                    <a:cubicBezTo>
                      <a:pt x="1638917" y="195858"/>
                      <a:pt x="1613770" y="207962"/>
                      <a:pt x="1592540" y="217884"/>
                    </a:cubicBezTo>
                    <a:lnTo>
                      <a:pt x="1585685" y="189012"/>
                    </a:lnTo>
                    <a:lnTo>
                      <a:pt x="1350327" y="205383"/>
                    </a:lnTo>
                    <a:lnTo>
                      <a:pt x="1352150" y="138708"/>
                    </a:lnTo>
                    <a:cubicBezTo>
                      <a:pt x="1383463" y="124817"/>
                      <a:pt x="1438269" y="78581"/>
                      <a:pt x="1516568" y="0"/>
                    </a:cubicBezTo>
                    <a:close/>
                    <a:moveTo>
                      <a:pt x="2417471" y="122039"/>
                    </a:moveTo>
                    <a:lnTo>
                      <a:pt x="2107909" y="122039"/>
                    </a:lnTo>
                    <a:lnTo>
                      <a:pt x="2100831" y="142875"/>
                    </a:lnTo>
                    <a:lnTo>
                      <a:pt x="2410393" y="142875"/>
                    </a:lnTo>
                    <a:close/>
                    <a:moveTo>
                      <a:pt x="1805058" y="5953"/>
                    </a:moveTo>
                    <a:lnTo>
                      <a:pt x="1774506" y="95845"/>
                    </a:lnTo>
                    <a:cubicBezTo>
                      <a:pt x="1831141" y="73422"/>
                      <a:pt x="1879498" y="52586"/>
                      <a:pt x="1919576" y="33337"/>
                    </a:cubicBezTo>
                    <a:lnTo>
                      <a:pt x="1951328" y="94059"/>
                    </a:lnTo>
                    <a:cubicBezTo>
                      <a:pt x="1901591" y="113705"/>
                      <a:pt x="1834761" y="137517"/>
                      <a:pt x="1750838" y="165497"/>
                    </a:cubicBezTo>
                    <a:lnTo>
                      <a:pt x="1744563" y="183951"/>
                    </a:lnTo>
                    <a:cubicBezTo>
                      <a:pt x="1737011" y="206177"/>
                      <a:pt x="1746529" y="217289"/>
                      <a:pt x="1773120" y="217289"/>
                    </a:cubicBezTo>
                    <a:lnTo>
                      <a:pt x="1792170" y="217289"/>
                    </a:lnTo>
                    <a:cubicBezTo>
                      <a:pt x="1813799" y="217289"/>
                      <a:pt x="1828376" y="211038"/>
                      <a:pt x="1835900" y="198537"/>
                    </a:cubicBezTo>
                    <a:cubicBezTo>
                      <a:pt x="1843423" y="186035"/>
                      <a:pt x="1854223" y="165497"/>
                      <a:pt x="1868300" y="136922"/>
                    </a:cubicBezTo>
                    <a:cubicBezTo>
                      <a:pt x="1893344" y="150812"/>
                      <a:pt x="1914510" y="160933"/>
                      <a:pt x="1931799" y="167283"/>
                    </a:cubicBezTo>
                    <a:cubicBezTo>
                      <a:pt x="1918286" y="190698"/>
                      <a:pt x="1905717" y="211485"/>
                      <a:pt x="1894089" y="229642"/>
                    </a:cubicBezTo>
                    <a:cubicBezTo>
                      <a:pt x="1882462" y="247799"/>
                      <a:pt x="1867889" y="261193"/>
                      <a:pt x="1850369" y="269825"/>
                    </a:cubicBezTo>
                    <a:cubicBezTo>
                      <a:pt x="1832849" y="278457"/>
                      <a:pt x="1812381" y="282773"/>
                      <a:pt x="1788965" y="282773"/>
                    </a:cubicBezTo>
                    <a:lnTo>
                      <a:pt x="1727648" y="282773"/>
                    </a:lnTo>
                    <a:cubicBezTo>
                      <a:pt x="1666530" y="282773"/>
                      <a:pt x="1645888" y="253008"/>
                      <a:pt x="1665722" y="193477"/>
                    </a:cubicBezTo>
                    <a:lnTo>
                      <a:pt x="1729453" y="5953"/>
                    </a:lnTo>
                    <a:close/>
                    <a:moveTo>
                      <a:pt x="2436694" y="65484"/>
                    </a:moveTo>
                    <a:lnTo>
                      <a:pt x="2127131" y="65484"/>
                    </a:lnTo>
                    <a:lnTo>
                      <a:pt x="2120047" y="86320"/>
                    </a:lnTo>
                    <a:lnTo>
                      <a:pt x="2429610" y="86320"/>
                    </a:lnTo>
                    <a:close/>
                    <a:moveTo>
                      <a:pt x="2531818" y="23812"/>
                    </a:moveTo>
                    <a:lnTo>
                      <a:pt x="2477193" y="184547"/>
                    </a:lnTo>
                    <a:lnTo>
                      <a:pt x="2005706" y="184547"/>
                    </a:lnTo>
                    <a:lnTo>
                      <a:pt x="2060330" y="238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2000" sy="102000" algn="tl" rotWithShape="0">
                  <a:srgbClr val="0D0D0D"/>
                </a:outerShdw>
              </a:effectLst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4320" b="1" i="1">
                  <a:solidFill>
                    <a:srgbClr val="000000"/>
                  </a:solidFill>
                  <a:effectLst>
                    <a:outerShdw blurRad="50800" dist="38100" dir="2700000" sx="102000" sy="102000" algn="tl" rotWithShape="0">
                      <a:srgbClr val="0D0D0D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15" y="1732938"/>
            <a:ext cx="1361376" cy="5243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202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2857500" y="-1539990"/>
            <a:ext cx="3429000" cy="8229600"/>
          </a:xfrm>
          <a:prstGeom prst="rect">
            <a:avLst/>
          </a:prstGeom>
          <a:gradFill>
            <a:gsLst>
              <a:gs pos="44300">
                <a:srgbClr val="313B45"/>
              </a:gs>
              <a:gs pos="0">
                <a:srgbClr val="85939E"/>
              </a:gs>
              <a:gs pos="100000">
                <a:srgbClr val="2932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grpSp>
        <p:nvGrpSpPr>
          <p:cNvPr id="32" name="组合 31"/>
          <p:cNvGrpSpPr/>
          <p:nvPr/>
        </p:nvGrpSpPr>
        <p:grpSpPr>
          <a:xfrm>
            <a:off x="7891024" y="652199"/>
            <a:ext cx="1043772" cy="1130679"/>
            <a:chOff x="7861401" y="614809"/>
            <a:chExt cx="1711946" cy="185448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1155" t="36824" r="42005" b="42694"/>
            <a:stretch/>
          </p:blipFill>
          <p:spPr>
            <a:xfrm rot="480413" flipV="1">
              <a:off x="7941185" y="614809"/>
              <a:ext cx="1632162" cy="1854485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7861401" y="616824"/>
              <a:ext cx="1542362" cy="1277883"/>
              <a:chOff x="7861401" y="616824"/>
              <a:chExt cx="1542362" cy="1277883"/>
            </a:xfrm>
          </p:grpSpPr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6358" r="66976" b="37597"/>
              <a:stretch/>
            </p:blipFill>
            <p:spPr>
              <a:xfrm rot="14588769">
                <a:off x="8019791" y="510735"/>
                <a:ext cx="1225582" cy="1542362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82603" t="27135" b="55787"/>
              <a:stretch/>
            </p:blipFill>
            <p:spPr>
              <a:xfrm rot="658871">
                <a:off x="8145660" y="616824"/>
                <a:ext cx="1117074" cy="896841"/>
              </a:xfrm>
              <a:prstGeom prst="rect">
                <a:avLst/>
              </a:prstGeom>
            </p:spPr>
          </p:pic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4" y="1917702"/>
            <a:ext cx="2587264" cy="2058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1" y="1234442"/>
            <a:ext cx="1977328" cy="25815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27" y="1695862"/>
            <a:ext cx="1010800" cy="38929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905790" y="2148046"/>
            <a:ext cx="4369531" cy="10895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648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THANKS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876401" y="2190767"/>
            <a:ext cx="4359729" cy="0"/>
          </a:xfrm>
          <a:prstGeom prst="line">
            <a:avLst/>
          </a:prstGeom>
          <a:ln>
            <a:gradFill flip="none" rotWithShape="1">
              <a:gsLst>
                <a:gs pos="36000">
                  <a:srgbClr val="D5E495"/>
                </a:gs>
                <a:gs pos="0">
                  <a:srgbClr val="D9E69E"/>
                </a:gs>
                <a:gs pos="19000">
                  <a:srgbClr val="D5E495"/>
                </a:gs>
                <a:gs pos="100000">
                  <a:srgbClr val="58983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876401" y="3323557"/>
            <a:ext cx="4359729" cy="0"/>
          </a:xfrm>
          <a:prstGeom prst="line">
            <a:avLst/>
          </a:prstGeom>
          <a:ln>
            <a:gradFill flip="none" rotWithShape="1">
              <a:gsLst>
                <a:gs pos="36000">
                  <a:srgbClr val="D5E495"/>
                </a:gs>
                <a:gs pos="0">
                  <a:srgbClr val="D9E69E"/>
                </a:gs>
                <a:gs pos="19000">
                  <a:srgbClr val="D5E495"/>
                </a:gs>
                <a:gs pos="100000">
                  <a:srgbClr val="58983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 flipH="1">
            <a:off x="457202" y="3060"/>
            <a:ext cx="8229600" cy="857250"/>
          </a:xfrm>
          <a:prstGeom prst="rect">
            <a:avLst/>
          </a:prstGeom>
          <a:gradFill flip="none" rotWithShape="1">
            <a:gsLst>
              <a:gs pos="63000">
                <a:srgbClr val="DDDFE5"/>
              </a:gs>
              <a:gs pos="0">
                <a:srgbClr val="DDDFE5"/>
              </a:gs>
              <a:gs pos="30000">
                <a:srgbClr val="F6F6F8"/>
              </a:gs>
              <a:gs pos="100000">
                <a:srgbClr val="A5AC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15" name="矩形 14"/>
          <p:cNvSpPr/>
          <p:nvPr/>
        </p:nvSpPr>
        <p:spPr>
          <a:xfrm flipV="1">
            <a:off x="457199" y="860310"/>
            <a:ext cx="8229600" cy="32400"/>
          </a:xfrm>
          <a:prstGeom prst="rect">
            <a:avLst/>
          </a:prstGeom>
          <a:solidFill>
            <a:srgbClr val="589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t="60521" r="60206" b="21333"/>
          <a:stretch/>
        </p:blipFill>
        <p:spPr>
          <a:xfrm>
            <a:off x="7060474" y="3670453"/>
            <a:ext cx="1926922" cy="8356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200" y="4289310"/>
            <a:ext cx="8239397" cy="854392"/>
          </a:xfrm>
          <a:prstGeom prst="rect">
            <a:avLst/>
          </a:prstGeom>
          <a:gradFill flip="none" rotWithShape="1">
            <a:gsLst>
              <a:gs pos="63000">
                <a:srgbClr val="DDDFE5"/>
              </a:gs>
              <a:gs pos="0">
                <a:srgbClr val="DDDFE5"/>
              </a:gs>
              <a:gs pos="30000">
                <a:srgbClr val="F6F6F8"/>
              </a:gs>
              <a:gs pos="100000">
                <a:srgbClr val="A5ACB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19" name="矩形 18"/>
          <p:cNvSpPr/>
          <p:nvPr/>
        </p:nvSpPr>
        <p:spPr>
          <a:xfrm flipV="1">
            <a:off x="457199" y="4260119"/>
            <a:ext cx="8229600" cy="32400"/>
          </a:xfrm>
          <a:prstGeom prst="rect">
            <a:avLst/>
          </a:prstGeom>
          <a:solidFill>
            <a:srgbClr val="589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21" name="文本框 20"/>
          <p:cNvSpPr txBox="1"/>
          <p:nvPr/>
        </p:nvSpPr>
        <p:spPr>
          <a:xfrm>
            <a:off x="3984168" y="3016450"/>
            <a:ext cx="4251962" cy="258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1080" b="1" dirty="0">
                <a:ln w="3175">
                  <a:noFill/>
                </a:ln>
                <a:blipFill dpi="0" rotWithShape="1">
                  <a:blip r:embed="rId7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Looking Forwards For Cooperation</a:t>
            </a:r>
            <a:endParaRPr lang="zh-CN" altLang="en-US" sz="1080" b="1" dirty="0">
              <a:ln w="3175">
                <a:noFill/>
              </a:ln>
              <a:blipFill dpi="0" rotWithShape="1">
                <a:blip r:embed="rId7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426174" y="322243"/>
            <a:ext cx="3371016" cy="2012695"/>
            <a:chOff x="0" y="0"/>
            <a:chExt cx="8686848" cy="5240627"/>
          </a:xfrm>
        </p:grpSpPr>
        <p:grpSp>
          <p:nvGrpSpPr>
            <p:cNvPr id="33" name="组合 32"/>
            <p:cNvGrpSpPr>
              <a:grpSpLocks noChangeAspect="1"/>
            </p:cNvGrpSpPr>
            <p:nvPr/>
          </p:nvGrpSpPr>
          <p:grpSpPr bwMode="auto">
            <a:xfrm rot="5057806" flipH="1" flipV="1">
              <a:off x="5914261" y="2468041"/>
              <a:ext cx="2661537" cy="2883636"/>
              <a:chOff x="5914261" y="2468041"/>
              <a:chExt cx="1711946" cy="1854485"/>
            </a:xfrm>
          </p:grpSpPr>
          <p:pic>
            <p:nvPicPr>
              <p:cNvPr id="55" name="图片 5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41154" t="36823" r="42004" b="42693"/>
              <a:stretch>
                <a:fillRect/>
              </a:stretch>
            </p:blipFill>
            <p:spPr bwMode="auto">
              <a:xfrm rot="480414" flipV="1">
                <a:off x="5994045" y="2468041"/>
                <a:ext cx="1632162" cy="185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6" name="组合 55"/>
              <p:cNvGrpSpPr>
                <a:grpSpLocks noChangeAspect="1"/>
              </p:cNvGrpSpPr>
              <p:nvPr/>
            </p:nvGrpSpPr>
            <p:grpSpPr bwMode="auto">
              <a:xfrm>
                <a:off x="5914261" y="2470056"/>
                <a:ext cx="1542362" cy="1277883"/>
                <a:chOff x="5914261" y="2470056"/>
                <a:chExt cx="1542362" cy="1277883"/>
              </a:xfrm>
            </p:grpSpPr>
            <p:pic>
              <p:nvPicPr>
                <p:cNvPr id="57" name="图片 56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t="16357" r="66975" b="37596"/>
                <a:stretch>
                  <a:fillRect/>
                </a:stretch>
              </p:blipFill>
              <p:spPr bwMode="auto">
                <a:xfrm rot="14588769">
                  <a:off x="6072651" y="2363967"/>
                  <a:ext cx="1225582" cy="15423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图片 57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82602" t="27135" b="55786"/>
                <a:stretch>
                  <a:fillRect/>
                </a:stretch>
              </p:blipFill>
              <p:spPr bwMode="auto">
                <a:xfrm rot="658871">
                  <a:off x="6198520" y="2470056"/>
                  <a:ext cx="1117074" cy="8968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4" name="组合 33"/>
            <p:cNvGrpSpPr/>
            <p:nvPr/>
          </p:nvGrpSpPr>
          <p:grpSpPr>
            <a:xfrm>
              <a:off x="0" y="0"/>
              <a:ext cx="8326069" cy="4915791"/>
              <a:chOff x="0" y="0"/>
              <a:chExt cx="8326069" cy="4915791"/>
            </a:xfrm>
          </p:grpSpPr>
          <p:grpSp>
            <p:nvGrpSpPr>
              <p:cNvPr id="35" name="组合 34"/>
              <p:cNvGrpSpPr>
                <a:grpSpLocks noChangeAspect="1"/>
              </p:cNvGrpSpPr>
              <p:nvPr/>
            </p:nvGrpSpPr>
            <p:grpSpPr bwMode="auto">
              <a:xfrm rot="5057806">
                <a:off x="111049" y="-111049"/>
                <a:ext cx="2661537" cy="2883636"/>
                <a:chOff x="111049" y="-111049"/>
                <a:chExt cx="1711946" cy="1854485"/>
              </a:xfrm>
            </p:grpSpPr>
            <p:pic>
              <p:nvPicPr>
                <p:cNvPr id="51" name="图片 5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41154" t="36823" r="42004" b="42693"/>
                <a:stretch>
                  <a:fillRect/>
                </a:stretch>
              </p:blipFill>
              <p:spPr bwMode="auto">
                <a:xfrm rot="480414" flipV="1">
                  <a:off x="190833" y="-111049"/>
                  <a:ext cx="1632162" cy="1854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2" name="组合 51"/>
                <p:cNvGrpSpPr>
                  <a:grpSpLocks noChangeAspect="1"/>
                </p:cNvGrpSpPr>
                <p:nvPr/>
              </p:nvGrpSpPr>
              <p:grpSpPr bwMode="auto">
                <a:xfrm>
                  <a:off x="111049" y="-109034"/>
                  <a:ext cx="1542362" cy="1277883"/>
                  <a:chOff x="111049" y="-109034"/>
                  <a:chExt cx="1542362" cy="1277883"/>
                </a:xfrm>
              </p:grpSpPr>
              <p:pic>
                <p:nvPicPr>
                  <p:cNvPr id="53" name="图片 5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t="16357" r="66975" b="37596"/>
                  <a:stretch>
                    <a:fillRect/>
                  </a:stretch>
                </p:blipFill>
                <p:spPr bwMode="auto">
                  <a:xfrm rot="14588769">
                    <a:off x="269439" y="-215123"/>
                    <a:ext cx="1225582" cy="15423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4" name="图片 53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l="82602" t="27135" b="55786"/>
                  <a:stretch>
                    <a:fillRect/>
                  </a:stretch>
                </p:blipFill>
                <p:spPr bwMode="auto">
                  <a:xfrm rot="658871">
                    <a:off x="395308" y="-109034"/>
                    <a:ext cx="1117074" cy="8968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6" name="任意多边形 35"/>
              <p:cNvSpPr/>
              <p:nvPr/>
            </p:nvSpPr>
            <p:spPr bwMode="auto">
              <a:xfrm rot="21159573">
                <a:off x="836016" y="1492581"/>
                <a:ext cx="6673685" cy="2776833"/>
              </a:xfrm>
              <a:custGeom>
                <a:avLst/>
                <a:gdLst>
                  <a:gd name="connsiteX0" fmla="*/ 6802469 w 7746443"/>
                  <a:gd name="connsiteY0" fmla="*/ 0 h 3223194"/>
                  <a:gd name="connsiteX1" fmla="*/ 6381836 w 7746443"/>
                  <a:gd name="connsiteY1" fmla="*/ 683558 h 3223194"/>
                  <a:gd name="connsiteX2" fmla="*/ 7746443 w 7746443"/>
                  <a:gd name="connsiteY2" fmla="*/ 692281 h 3223194"/>
                  <a:gd name="connsiteX3" fmla="*/ 7746443 w 7746443"/>
                  <a:gd name="connsiteY3" fmla="*/ 710138 h 3223194"/>
                  <a:gd name="connsiteX4" fmla="*/ 6554178 w 7746443"/>
                  <a:gd name="connsiteY4" fmla="*/ 2555543 h 3223194"/>
                  <a:gd name="connsiteX5" fmla="*/ 4289555 w 7746443"/>
                  <a:gd name="connsiteY5" fmla="*/ 2555543 h 3223194"/>
                  <a:gd name="connsiteX6" fmla="*/ 3856181 w 7746443"/>
                  <a:gd name="connsiteY6" fmla="*/ 3223194 h 3223194"/>
                  <a:gd name="connsiteX7" fmla="*/ 3868043 w 7746443"/>
                  <a:gd name="connsiteY7" fmla="*/ 2555543 h 3223194"/>
                  <a:gd name="connsiteX8" fmla="*/ 0 w 7746443"/>
                  <a:gd name="connsiteY8" fmla="*/ 2555543 h 3223194"/>
                  <a:gd name="connsiteX9" fmla="*/ 0 w 7746443"/>
                  <a:gd name="connsiteY9" fmla="*/ 2531245 h 3223194"/>
                  <a:gd name="connsiteX10" fmla="*/ 1615886 w 7746443"/>
                  <a:gd name="connsiteY10" fmla="*/ 0 h 3223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46443" h="3223194">
                    <a:moveTo>
                      <a:pt x="6802469" y="0"/>
                    </a:moveTo>
                    <a:lnTo>
                      <a:pt x="6381836" y="683558"/>
                    </a:lnTo>
                    <a:lnTo>
                      <a:pt x="7746443" y="692281"/>
                    </a:lnTo>
                    <a:lnTo>
                      <a:pt x="7746443" y="710138"/>
                    </a:lnTo>
                    <a:lnTo>
                      <a:pt x="6554178" y="2555543"/>
                    </a:lnTo>
                    <a:lnTo>
                      <a:pt x="4289555" y="2555543"/>
                    </a:lnTo>
                    <a:lnTo>
                      <a:pt x="3856181" y="3223194"/>
                    </a:lnTo>
                    <a:lnTo>
                      <a:pt x="3868043" y="2555543"/>
                    </a:lnTo>
                    <a:lnTo>
                      <a:pt x="0" y="2555543"/>
                    </a:lnTo>
                    <a:lnTo>
                      <a:pt x="0" y="2531245"/>
                    </a:lnTo>
                    <a:lnTo>
                      <a:pt x="1615886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D0D0D"/>
                  </a:gs>
                  <a:gs pos="29000">
                    <a:srgbClr val="171717"/>
                  </a:gs>
                  <a:gs pos="0">
                    <a:schemeClr val="bg2">
                      <a:lumMod val="2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296" tIns="41148" rIns="82296" bIns="41148" numCol="1" rtlCol="0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415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6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>
                <a:off x="3237268" y="1242728"/>
                <a:ext cx="2756235" cy="3673063"/>
              </a:xfrm>
              <a:prstGeom prst="rect">
                <a:avLst/>
              </a:pr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0358" t="14726" r="8164" b="15804"/>
              <a:stretch>
                <a:fillRect/>
              </a:stretch>
            </p:blipFill>
            <p:spPr>
              <a:xfrm>
                <a:off x="978758" y="1159652"/>
                <a:ext cx="6418538" cy="3078379"/>
              </a:xfrm>
              <a:custGeom>
                <a:avLst/>
                <a:gdLst>
                  <a:gd name="connsiteX0" fmla="*/ 6423315 w 7450283"/>
                  <a:gd name="connsiteY0" fmla="*/ 0 h 3573211"/>
                  <a:gd name="connsiteX1" fmla="*/ 6093464 w 7450283"/>
                  <a:gd name="connsiteY1" fmla="*/ 731698 h 3573211"/>
                  <a:gd name="connsiteX2" fmla="*/ 7448002 w 7450283"/>
                  <a:gd name="connsiteY2" fmla="*/ 566001 h 3573211"/>
                  <a:gd name="connsiteX3" fmla="*/ 7450283 w 7450283"/>
                  <a:gd name="connsiteY3" fmla="*/ 583712 h 3573211"/>
                  <a:gd name="connsiteX4" fmla="*/ 6503568 w 7450283"/>
                  <a:gd name="connsiteY4" fmla="*/ 2566322 h 3573211"/>
                  <a:gd name="connsiteX5" fmla="*/ 4257504 w 7450283"/>
                  <a:gd name="connsiteY5" fmla="*/ 2855661 h 3573211"/>
                  <a:gd name="connsiteX6" fmla="*/ 3912984 w 7450283"/>
                  <a:gd name="connsiteY6" fmla="*/ 3573211 h 3573211"/>
                  <a:gd name="connsiteX7" fmla="*/ 3839447 w 7450283"/>
                  <a:gd name="connsiteY7" fmla="*/ 2909516 h 3573211"/>
                  <a:gd name="connsiteX8" fmla="*/ 3104 w 7450283"/>
                  <a:gd name="connsiteY8" fmla="*/ 3403716 h 3573211"/>
                  <a:gd name="connsiteX9" fmla="*/ 0 w 7450283"/>
                  <a:gd name="connsiteY9" fmla="*/ 3379617 h 3573211"/>
                  <a:gd name="connsiteX10" fmla="*/ 1279239 w 7450283"/>
                  <a:gd name="connsiteY10" fmla="*/ 662663 h 357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50283" h="3573211">
                    <a:moveTo>
                      <a:pt x="6423315" y="0"/>
                    </a:moveTo>
                    <a:lnTo>
                      <a:pt x="6093464" y="731698"/>
                    </a:lnTo>
                    <a:lnTo>
                      <a:pt x="7448002" y="566001"/>
                    </a:lnTo>
                    <a:lnTo>
                      <a:pt x="7450283" y="583712"/>
                    </a:lnTo>
                    <a:lnTo>
                      <a:pt x="6503568" y="2566322"/>
                    </a:lnTo>
                    <a:lnTo>
                      <a:pt x="4257504" y="2855661"/>
                    </a:lnTo>
                    <a:lnTo>
                      <a:pt x="3912984" y="3573211"/>
                    </a:lnTo>
                    <a:lnTo>
                      <a:pt x="3839447" y="2909516"/>
                    </a:lnTo>
                    <a:lnTo>
                      <a:pt x="3104" y="3403716"/>
                    </a:lnTo>
                    <a:lnTo>
                      <a:pt x="0" y="3379617"/>
                    </a:lnTo>
                    <a:lnTo>
                      <a:pt x="1279239" y="662663"/>
                    </a:lnTo>
                    <a:close/>
                  </a:path>
                </a:pathLst>
              </a:custGeom>
            </p:spPr>
          </p:pic>
          <p:pic>
            <p:nvPicPr>
              <p:cNvPr id="39" name="图片 38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60521" r="60205" b="21332"/>
              <a:stretch>
                <a:fillRect/>
              </a:stretch>
            </p:blipFill>
            <p:spPr bwMode="auto">
              <a:xfrm rot="20706779" flipH="1">
                <a:off x="4047607" y="2239999"/>
                <a:ext cx="4278462" cy="1855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61306" r="60021" b="21932"/>
              <a:stretch/>
            </p:blipFill>
            <p:spPr>
              <a:xfrm rot="21390840">
                <a:off x="105306" y="2789784"/>
                <a:ext cx="4018611" cy="1684900"/>
              </a:xfrm>
              <a:prstGeom prst="rect">
                <a:avLst/>
              </a:prstGeom>
            </p:spPr>
          </p:pic>
          <p:sp>
            <p:nvSpPr>
              <p:cNvPr id="41" name="任意多边形 40"/>
              <p:cNvSpPr>
                <a:spLocks noChangeArrowheads="1"/>
              </p:cNvSpPr>
              <p:nvPr/>
            </p:nvSpPr>
            <p:spPr bwMode="auto">
              <a:xfrm rot="21133678">
                <a:off x="3134283" y="2574086"/>
                <a:ext cx="1229726" cy="807968"/>
              </a:xfrm>
              <a:custGeom>
                <a:avLst/>
                <a:gdLst/>
                <a:ahLst/>
                <a:cxnLst/>
                <a:rect l="l" t="t" r="r" b="b"/>
                <a:pathLst>
                  <a:path w="1336150" h="1014301">
                    <a:moveTo>
                      <a:pt x="647108" y="746577"/>
                    </a:moveTo>
                    <a:lnTo>
                      <a:pt x="463184" y="746578"/>
                    </a:lnTo>
                    <a:lnTo>
                      <a:pt x="432491" y="836907"/>
                    </a:lnTo>
                    <a:lnTo>
                      <a:pt x="616414" y="836907"/>
                    </a:lnTo>
                    <a:close/>
                    <a:moveTo>
                      <a:pt x="714421" y="548506"/>
                    </a:moveTo>
                    <a:lnTo>
                      <a:pt x="530498" y="548506"/>
                    </a:lnTo>
                    <a:lnTo>
                      <a:pt x="500544" y="636659"/>
                    </a:lnTo>
                    <a:lnTo>
                      <a:pt x="684467" y="636659"/>
                    </a:lnTo>
                    <a:close/>
                    <a:moveTo>
                      <a:pt x="460684" y="350434"/>
                    </a:moveTo>
                    <a:lnTo>
                      <a:pt x="364914" y="350434"/>
                    </a:lnTo>
                    <a:lnTo>
                      <a:pt x="199593" y="836907"/>
                    </a:lnTo>
                    <a:lnTo>
                      <a:pt x="295364" y="836907"/>
                    </a:lnTo>
                    <a:close/>
                    <a:moveTo>
                      <a:pt x="781735" y="350434"/>
                    </a:moveTo>
                    <a:lnTo>
                      <a:pt x="597811" y="350434"/>
                    </a:lnTo>
                    <a:lnTo>
                      <a:pt x="567857" y="438587"/>
                    </a:lnTo>
                    <a:lnTo>
                      <a:pt x="751781" y="438587"/>
                    </a:lnTo>
                    <a:close/>
                    <a:moveTo>
                      <a:pt x="1020074" y="350434"/>
                    </a:moveTo>
                    <a:lnTo>
                      <a:pt x="918861" y="350434"/>
                    </a:lnTo>
                    <a:lnTo>
                      <a:pt x="753541" y="836907"/>
                    </a:lnTo>
                    <a:lnTo>
                      <a:pt x="854753" y="836907"/>
                    </a:lnTo>
                    <a:close/>
                    <a:moveTo>
                      <a:pt x="1336150" y="0"/>
                    </a:moveTo>
                    <a:lnTo>
                      <a:pt x="1294726" y="121890"/>
                    </a:lnTo>
                    <a:lnTo>
                      <a:pt x="831652" y="121890"/>
                    </a:lnTo>
                    <a:cubicBezTo>
                      <a:pt x="800193" y="162157"/>
                      <a:pt x="771484" y="198071"/>
                      <a:pt x="745523" y="229632"/>
                    </a:cubicBezTo>
                    <a:lnTo>
                      <a:pt x="1200435" y="229632"/>
                    </a:lnTo>
                    <a:lnTo>
                      <a:pt x="933766" y="1014301"/>
                    </a:lnTo>
                    <a:lnTo>
                      <a:pt x="794462" y="1014301"/>
                    </a:lnTo>
                    <a:lnTo>
                      <a:pt x="813695" y="957709"/>
                    </a:lnTo>
                    <a:lnTo>
                      <a:pt x="158535" y="957709"/>
                    </a:lnTo>
                    <a:lnTo>
                      <a:pt x="139303" y="1014301"/>
                    </a:lnTo>
                    <a:lnTo>
                      <a:pt x="0" y="1014301"/>
                    </a:lnTo>
                    <a:lnTo>
                      <a:pt x="266669" y="229632"/>
                    </a:lnTo>
                    <a:lnTo>
                      <a:pt x="571938" y="229632"/>
                    </a:lnTo>
                    <a:cubicBezTo>
                      <a:pt x="596827" y="195895"/>
                      <a:pt x="622272" y="159981"/>
                      <a:pt x="648273" y="121890"/>
                    </a:cubicBezTo>
                    <a:lnTo>
                      <a:pt x="244511" y="121890"/>
                    </a:lnTo>
                    <a:lnTo>
                      <a:pt x="2859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9BD40"/>
                  </a:gs>
                  <a:gs pos="71325">
                    <a:srgbClr val="59BD40"/>
                  </a:gs>
                  <a:gs pos="44289">
                    <a:srgbClr val="59BD40"/>
                  </a:gs>
                  <a:gs pos="59000">
                    <a:srgbClr val="C1FCB2"/>
                  </a:gs>
                  <a:gs pos="100000">
                    <a:srgbClr val="59BD40"/>
                  </a:gs>
                </a:gsLst>
                <a:lin ang="5400000" scaled="1"/>
                <a:tileRect/>
              </a:gradFill>
              <a:ln w="1397">
                <a:solidFill>
                  <a:srgbClr val="C1FCB2">
                    <a:alpha val="50000"/>
                  </a:srgbClr>
                </a:solidFill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7920" b="1" i="1">
                  <a:ln>
                    <a:solidFill>
                      <a:srgbClr val="C1FCB2"/>
                    </a:solidFill>
                  </a:ln>
                  <a:gradFill flip="none" rotWithShape="1">
                    <a:gsLst>
                      <a:gs pos="0">
                        <a:srgbClr val="0D442B"/>
                      </a:gs>
                      <a:gs pos="76000">
                        <a:srgbClr val="59BD40"/>
                      </a:gs>
                      <a:gs pos="55000">
                        <a:srgbClr val="59BD40"/>
                      </a:gs>
                      <a:gs pos="65000">
                        <a:schemeClr val="bg1"/>
                      </a:gs>
                      <a:gs pos="100000">
                        <a:srgbClr val="0D442B"/>
                      </a:gs>
                    </a:gsLst>
                    <a:lin ang="5400000" scaled="1"/>
                    <a:tileRect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2" name="图片 4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7282" y="1390643"/>
                <a:ext cx="1930717" cy="2519215"/>
              </a:xfrm>
              <a:custGeom>
                <a:avLst/>
                <a:gdLst>
                  <a:gd name="connsiteX0" fmla="*/ 2241069 w 2241069"/>
                  <a:gd name="connsiteY0" fmla="*/ 2195779 h 2924165"/>
                  <a:gd name="connsiteX1" fmla="*/ 2241069 w 2241069"/>
                  <a:gd name="connsiteY1" fmla="*/ 2924165 h 2924165"/>
                  <a:gd name="connsiteX2" fmla="*/ 0 w 2241069"/>
                  <a:gd name="connsiteY2" fmla="*/ 2924165 h 2924165"/>
                  <a:gd name="connsiteX3" fmla="*/ 0 w 2241069"/>
                  <a:gd name="connsiteY3" fmla="*/ 2479461 h 2924165"/>
                  <a:gd name="connsiteX4" fmla="*/ 0 w 2241069"/>
                  <a:gd name="connsiteY4" fmla="*/ 0 h 2924165"/>
                  <a:gd name="connsiteX5" fmla="*/ 2241069 w 2241069"/>
                  <a:gd name="connsiteY5" fmla="*/ 0 h 2924165"/>
                  <a:gd name="connsiteX6" fmla="*/ 2241069 w 2241069"/>
                  <a:gd name="connsiteY6" fmla="*/ 1744576 h 2924165"/>
                  <a:gd name="connsiteX7" fmla="*/ 2161656 w 2241069"/>
                  <a:gd name="connsiteY7" fmla="*/ 1117213 h 2924165"/>
                  <a:gd name="connsiteX8" fmla="*/ 0 w 2241069"/>
                  <a:gd name="connsiteY8" fmla="*/ 1390842 h 292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1069" h="2924165">
                    <a:moveTo>
                      <a:pt x="2241069" y="2195779"/>
                    </a:moveTo>
                    <a:lnTo>
                      <a:pt x="2241069" y="2924165"/>
                    </a:lnTo>
                    <a:lnTo>
                      <a:pt x="0" y="2924165"/>
                    </a:lnTo>
                    <a:lnTo>
                      <a:pt x="0" y="2479461"/>
                    </a:lnTo>
                    <a:close/>
                    <a:moveTo>
                      <a:pt x="0" y="0"/>
                    </a:moveTo>
                    <a:lnTo>
                      <a:pt x="2241069" y="0"/>
                    </a:lnTo>
                    <a:lnTo>
                      <a:pt x="2241069" y="1744576"/>
                    </a:lnTo>
                    <a:lnTo>
                      <a:pt x="2161656" y="1117213"/>
                    </a:lnTo>
                    <a:lnTo>
                      <a:pt x="0" y="1390842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任意多边形 42"/>
              <p:cNvSpPr>
                <a:spLocks noChangeArrowheads="1"/>
              </p:cNvSpPr>
              <p:nvPr/>
            </p:nvSpPr>
            <p:spPr bwMode="auto">
              <a:xfrm rot="21129095">
                <a:off x="4172376" y="2557385"/>
                <a:ext cx="1043375" cy="847654"/>
              </a:xfrm>
              <a:custGeom>
                <a:avLst/>
                <a:gdLst>
                  <a:gd name="connsiteX0" fmla="*/ 515435 w 1211092"/>
                  <a:gd name="connsiteY0" fmla="*/ 0 h 983910"/>
                  <a:gd name="connsiteX1" fmla="*/ 463988 w 1211092"/>
                  <a:gd name="connsiteY1" fmla="*/ 180453 h 983910"/>
                  <a:gd name="connsiteX2" fmla="*/ 541621 w 1211092"/>
                  <a:gd name="connsiteY2" fmla="*/ 180453 h 983910"/>
                  <a:gd name="connsiteX3" fmla="*/ 500012 w 1211092"/>
                  <a:gd name="connsiteY3" fmla="*/ 302874 h 983910"/>
                  <a:gd name="connsiteX4" fmla="*/ 426448 w 1211092"/>
                  <a:gd name="connsiteY4" fmla="*/ 308242 h 983910"/>
                  <a:gd name="connsiteX5" fmla="*/ 390439 w 1211092"/>
                  <a:gd name="connsiteY5" fmla="*/ 431552 h 983910"/>
                  <a:gd name="connsiteX6" fmla="*/ 487547 w 1211092"/>
                  <a:gd name="connsiteY6" fmla="*/ 401262 h 983910"/>
                  <a:gd name="connsiteX7" fmla="*/ 452970 w 1211092"/>
                  <a:gd name="connsiteY7" fmla="*/ 522321 h 983910"/>
                  <a:gd name="connsiteX8" fmla="*/ 456213 w 1211092"/>
                  <a:gd name="connsiteY8" fmla="*/ 523248 h 983910"/>
                  <a:gd name="connsiteX9" fmla="*/ 357238 w 1211092"/>
                  <a:gd name="connsiteY9" fmla="*/ 572845 h 983910"/>
                  <a:gd name="connsiteX10" fmla="*/ 244198 w 1211092"/>
                  <a:gd name="connsiteY10" fmla="*/ 961289 h 983910"/>
                  <a:gd name="connsiteX11" fmla="*/ 103055 w 1211092"/>
                  <a:gd name="connsiteY11" fmla="*/ 966189 h 983910"/>
                  <a:gd name="connsiteX12" fmla="*/ 59572 w 1211092"/>
                  <a:gd name="connsiteY12" fmla="*/ 968152 h 983910"/>
                  <a:gd name="connsiteX13" fmla="*/ 0 w 1211092"/>
                  <a:gd name="connsiteY13" fmla="*/ 968594 h 983910"/>
                  <a:gd name="connsiteX14" fmla="*/ 28945 w 1211092"/>
                  <a:gd name="connsiteY14" fmla="*/ 854141 h 983910"/>
                  <a:gd name="connsiteX15" fmla="*/ 62176 w 1211092"/>
                  <a:gd name="connsiteY15" fmla="*/ 851771 h 983910"/>
                  <a:gd name="connsiteX16" fmla="*/ 149828 w 1211092"/>
                  <a:gd name="connsiteY16" fmla="*/ 846455 h 983910"/>
                  <a:gd name="connsiteX17" fmla="*/ 217950 w 1211092"/>
                  <a:gd name="connsiteY17" fmla="*/ 605294 h 983910"/>
                  <a:gd name="connsiteX18" fmla="*/ 91680 w 1211092"/>
                  <a:gd name="connsiteY18" fmla="*/ 649234 h 983910"/>
                  <a:gd name="connsiteX19" fmla="*/ 113514 w 1211092"/>
                  <a:gd name="connsiteY19" fmla="*/ 505912 h 983910"/>
                  <a:gd name="connsiteX20" fmla="*/ 256118 w 1211092"/>
                  <a:gd name="connsiteY20" fmla="*/ 472339 h 983910"/>
                  <a:gd name="connsiteX21" fmla="*/ 303164 w 1211092"/>
                  <a:gd name="connsiteY21" fmla="*/ 304825 h 983910"/>
                  <a:gd name="connsiteX22" fmla="*/ 191473 w 1211092"/>
                  <a:gd name="connsiteY22" fmla="*/ 302874 h 983910"/>
                  <a:gd name="connsiteX23" fmla="*/ 233081 w 1211092"/>
                  <a:gd name="connsiteY23" fmla="*/ 180453 h 983910"/>
                  <a:gd name="connsiteX24" fmla="*/ 330619 w 1211092"/>
                  <a:gd name="connsiteY24" fmla="*/ 180453 h 983910"/>
                  <a:gd name="connsiteX25" fmla="*/ 391503 w 1211092"/>
                  <a:gd name="connsiteY25" fmla="*/ 1301 h 983910"/>
                  <a:gd name="connsiteX26" fmla="*/ 886814 w 1211092"/>
                  <a:gd name="connsiteY26" fmla="*/ 2297 h 983910"/>
                  <a:gd name="connsiteX27" fmla="*/ 608757 w 1211092"/>
                  <a:gd name="connsiteY27" fmla="*/ 977237 h 983910"/>
                  <a:gd name="connsiteX28" fmla="*/ 278898 w 1211092"/>
                  <a:gd name="connsiteY28" fmla="*/ 983869 h 983910"/>
                  <a:gd name="connsiteX29" fmla="*/ 273356 w 1211092"/>
                  <a:gd name="connsiteY29" fmla="*/ 983910 h 983910"/>
                  <a:gd name="connsiteX30" fmla="*/ 305786 w 1211092"/>
                  <a:gd name="connsiteY30" fmla="*/ 855679 h 983910"/>
                  <a:gd name="connsiteX31" fmla="*/ 367330 w 1211092"/>
                  <a:gd name="connsiteY31" fmla="*/ 856746 h 983910"/>
                  <a:gd name="connsiteX32" fmla="*/ 520565 w 1211092"/>
                  <a:gd name="connsiteY32" fmla="*/ 850419 h 983910"/>
                  <a:gd name="connsiteX33" fmla="*/ 591559 w 1211092"/>
                  <a:gd name="connsiteY33" fmla="*/ 581973 h 983910"/>
                  <a:gd name="connsiteX34" fmla="*/ 413562 w 1211092"/>
                  <a:gd name="connsiteY34" fmla="*/ 689045 h 983910"/>
                  <a:gd name="connsiteX35" fmla="*/ 381622 w 1211092"/>
                  <a:gd name="connsiteY35" fmla="*/ 586491 h 983910"/>
                  <a:gd name="connsiteX36" fmla="*/ 632994 w 1211092"/>
                  <a:gd name="connsiteY36" fmla="*/ 423762 h 983910"/>
                  <a:gd name="connsiteX37" fmla="*/ 652802 w 1211092"/>
                  <a:gd name="connsiteY37" fmla="*/ 369758 h 983910"/>
                  <a:gd name="connsiteX38" fmla="*/ 569976 w 1211092"/>
                  <a:gd name="connsiteY38" fmla="*/ 397910 h 983910"/>
                  <a:gd name="connsiteX39" fmla="*/ 542732 w 1211092"/>
                  <a:gd name="connsiteY39" fmla="*/ 162538 h 983910"/>
                  <a:gd name="connsiteX40" fmla="*/ 649780 w 1211092"/>
                  <a:gd name="connsiteY40" fmla="*/ 128698 h 983910"/>
                  <a:gd name="connsiteX41" fmla="*/ 668890 w 1211092"/>
                  <a:gd name="connsiteY41" fmla="*/ 322932 h 983910"/>
                  <a:gd name="connsiteX42" fmla="*/ 761408 w 1211092"/>
                  <a:gd name="connsiteY42" fmla="*/ 2297 h 983910"/>
                  <a:gd name="connsiteX43" fmla="*/ 1077257 w 1211092"/>
                  <a:gd name="connsiteY43" fmla="*/ 1301 h 983910"/>
                  <a:gd name="connsiteX44" fmla="*/ 1007342 w 1211092"/>
                  <a:gd name="connsiteY44" fmla="*/ 280200 h 983910"/>
                  <a:gd name="connsiteX45" fmla="*/ 1113585 w 1211092"/>
                  <a:gd name="connsiteY45" fmla="*/ 128698 h 983910"/>
                  <a:gd name="connsiteX46" fmla="*/ 1211092 w 1211092"/>
                  <a:gd name="connsiteY46" fmla="*/ 184434 h 983910"/>
                  <a:gd name="connsiteX47" fmla="*/ 1020960 w 1211092"/>
                  <a:gd name="connsiteY47" fmla="*/ 392450 h 983910"/>
                  <a:gd name="connsiteX48" fmla="*/ 987322 w 1211092"/>
                  <a:gd name="connsiteY48" fmla="*/ 350332 h 983910"/>
                  <a:gd name="connsiteX49" fmla="*/ 968608 w 1211092"/>
                  <a:gd name="connsiteY49" fmla="*/ 428336 h 983910"/>
                  <a:gd name="connsiteX50" fmla="*/ 1086595 w 1211092"/>
                  <a:gd name="connsiteY50" fmla="*/ 553686 h 983910"/>
                  <a:gd name="connsiteX51" fmla="*/ 994475 w 1211092"/>
                  <a:gd name="connsiteY51" fmla="*/ 649061 h 983910"/>
                  <a:gd name="connsiteX52" fmla="*/ 928796 w 1211092"/>
                  <a:gd name="connsiteY52" fmla="*/ 554408 h 983910"/>
                  <a:gd name="connsiteX53" fmla="*/ 867508 w 1211092"/>
                  <a:gd name="connsiteY53" fmla="*/ 844383 h 983910"/>
                  <a:gd name="connsiteX54" fmla="*/ 976190 w 1211092"/>
                  <a:gd name="connsiteY54" fmla="*/ 839819 h 983910"/>
                  <a:gd name="connsiteX55" fmla="*/ 992368 w 1211092"/>
                  <a:gd name="connsiteY55" fmla="*/ 837761 h 983910"/>
                  <a:gd name="connsiteX56" fmla="*/ 999293 w 1211092"/>
                  <a:gd name="connsiteY56" fmla="*/ 837562 h 983910"/>
                  <a:gd name="connsiteX57" fmla="*/ 970971 w 1211092"/>
                  <a:gd name="connsiteY57" fmla="*/ 949549 h 983910"/>
                  <a:gd name="connsiteX58" fmla="*/ 964161 w 1211092"/>
                  <a:gd name="connsiteY58" fmla="*/ 969843 h 983910"/>
                  <a:gd name="connsiteX59" fmla="*/ 934026 w 1211092"/>
                  <a:gd name="connsiteY59" fmla="*/ 971021 h 983910"/>
                  <a:gd name="connsiteX60" fmla="*/ 677415 w 1211092"/>
                  <a:gd name="connsiteY60" fmla="*/ 979272 h 983910"/>
                  <a:gd name="connsiteX61" fmla="*/ 951850 w 1211092"/>
                  <a:gd name="connsiteY61" fmla="*/ 1301 h 98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211092" h="983910">
                    <a:moveTo>
                      <a:pt x="515435" y="0"/>
                    </a:moveTo>
                    <a:lnTo>
                      <a:pt x="463988" y="180453"/>
                    </a:lnTo>
                    <a:lnTo>
                      <a:pt x="541621" y="180453"/>
                    </a:lnTo>
                    <a:lnTo>
                      <a:pt x="500012" y="302874"/>
                    </a:lnTo>
                    <a:lnTo>
                      <a:pt x="426448" y="308242"/>
                    </a:lnTo>
                    <a:lnTo>
                      <a:pt x="390439" y="431552"/>
                    </a:lnTo>
                    <a:lnTo>
                      <a:pt x="487547" y="401262"/>
                    </a:lnTo>
                    <a:lnTo>
                      <a:pt x="452970" y="522321"/>
                    </a:lnTo>
                    <a:lnTo>
                      <a:pt x="456213" y="523248"/>
                    </a:lnTo>
                    <a:lnTo>
                      <a:pt x="357238" y="572845"/>
                    </a:lnTo>
                    <a:lnTo>
                      <a:pt x="244198" y="961289"/>
                    </a:lnTo>
                    <a:lnTo>
                      <a:pt x="103055" y="966189"/>
                    </a:lnTo>
                    <a:lnTo>
                      <a:pt x="59572" y="968152"/>
                    </a:lnTo>
                    <a:lnTo>
                      <a:pt x="0" y="968594"/>
                    </a:lnTo>
                    <a:lnTo>
                      <a:pt x="28945" y="854141"/>
                    </a:lnTo>
                    <a:lnTo>
                      <a:pt x="62176" y="851771"/>
                    </a:lnTo>
                    <a:cubicBezTo>
                      <a:pt x="84100" y="850596"/>
                      <a:pt x="121438" y="850945"/>
                      <a:pt x="149828" y="846455"/>
                    </a:cubicBezTo>
                    <a:cubicBezTo>
                      <a:pt x="179314" y="748277"/>
                      <a:pt x="190635" y="691555"/>
                      <a:pt x="217950" y="605294"/>
                    </a:cubicBezTo>
                    <a:lnTo>
                      <a:pt x="91680" y="649234"/>
                    </a:lnTo>
                    <a:lnTo>
                      <a:pt x="113514" y="505912"/>
                    </a:lnTo>
                    <a:lnTo>
                      <a:pt x="256118" y="472339"/>
                    </a:lnTo>
                    <a:lnTo>
                      <a:pt x="303164" y="304825"/>
                    </a:lnTo>
                    <a:lnTo>
                      <a:pt x="191473" y="302874"/>
                    </a:lnTo>
                    <a:lnTo>
                      <a:pt x="233081" y="180453"/>
                    </a:lnTo>
                    <a:lnTo>
                      <a:pt x="330619" y="180453"/>
                    </a:lnTo>
                    <a:lnTo>
                      <a:pt x="391503" y="1301"/>
                    </a:lnTo>
                    <a:close/>
                    <a:moveTo>
                      <a:pt x="886814" y="2297"/>
                    </a:moveTo>
                    <a:cubicBezTo>
                      <a:pt x="837782" y="161535"/>
                      <a:pt x="671596" y="757066"/>
                      <a:pt x="608757" y="977237"/>
                    </a:cubicBezTo>
                    <a:lnTo>
                      <a:pt x="278898" y="983869"/>
                    </a:lnTo>
                    <a:lnTo>
                      <a:pt x="273356" y="983910"/>
                    </a:lnTo>
                    <a:lnTo>
                      <a:pt x="305786" y="855679"/>
                    </a:lnTo>
                    <a:lnTo>
                      <a:pt x="367330" y="856746"/>
                    </a:lnTo>
                    <a:cubicBezTo>
                      <a:pt x="427697" y="855917"/>
                      <a:pt x="473170" y="850331"/>
                      <a:pt x="520565" y="850419"/>
                    </a:cubicBezTo>
                    <a:cubicBezTo>
                      <a:pt x="552573" y="743264"/>
                      <a:pt x="558322" y="723619"/>
                      <a:pt x="591559" y="581973"/>
                    </a:cubicBezTo>
                    <a:lnTo>
                      <a:pt x="413562" y="689045"/>
                    </a:lnTo>
                    <a:lnTo>
                      <a:pt x="381622" y="586491"/>
                    </a:lnTo>
                    <a:cubicBezTo>
                      <a:pt x="466989" y="536395"/>
                      <a:pt x="550779" y="482152"/>
                      <a:pt x="632994" y="423762"/>
                    </a:cubicBezTo>
                    <a:cubicBezTo>
                      <a:pt x="639645" y="404188"/>
                      <a:pt x="645814" y="389331"/>
                      <a:pt x="652802" y="369758"/>
                    </a:cubicBezTo>
                    <a:cubicBezTo>
                      <a:pt x="625193" y="379142"/>
                      <a:pt x="612389" y="385759"/>
                      <a:pt x="569976" y="397910"/>
                    </a:cubicBezTo>
                    <a:cubicBezTo>
                      <a:pt x="558931" y="300277"/>
                      <a:pt x="541825" y="233535"/>
                      <a:pt x="542732" y="162538"/>
                    </a:cubicBezTo>
                    <a:lnTo>
                      <a:pt x="649780" y="128698"/>
                    </a:lnTo>
                    <a:cubicBezTo>
                      <a:pt x="650957" y="202350"/>
                      <a:pt x="671642" y="256247"/>
                      <a:pt x="668890" y="322932"/>
                    </a:cubicBezTo>
                    <a:lnTo>
                      <a:pt x="761408" y="2297"/>
                    </a:lnTo>
                    <a:close/>
                    <a:moveTo>
                      <a:pt x="1077257" y="1301"/>
                    </a:moveTo>
                    <a:lnTo>
                      <a:pt x="1007342" y="280200"/>
                    </a:lnTo>
                    <a:cubicBezTo>
                      <a:pt x="1054038" y="224795"/>
                      <a:pt x="1068413" y="187420"/>
                      <a:pt x="1113585" y="128698"/>
                    </a:cubicBezTo>
                    <a:lnTo>
                      <a:pt x="1211092" y="184434"/>
                    </a:lnTo>
                    <a:cubicBezTo>
                      <a:pt x="1140462" y="263394"/>
                      <a:pt x="1077085" y="332732"/>
                      <a:pt x="1020960" y="392450"/>
                    </a:cubicBezTo>
                    <a:lnTo>
                      <a:pt x="987322" y="350332"/>
                    </a:lnTo>
                    <a:lnTo>
                      <a:pt x="968608" y="428336"/>
                    </a:lnTo>
                    <a:cubicBezTo>
                      <a:pt x="1010058" y="465493"/>
                      <a:pt x="1028236" y="497950"/>
                      <a:pt x="1086595" y="553686"/>
                    </a:cubicBezTo>
                    <a:lnTo>
                      <a:pt x="994475" y="649061"/>
                    </a:lnTo>
                    <a:cubicBezTo>
                      <a:pt x="980326" y="616177"/>
                      <a:pt x="950897" y="604419"/>
                      <a:pt x="928796" y="554408"/>
                    </a:cubicBezTo>
                    <a:cubicBezTo>
                      <a:pt x="881748" y="762774"/>
                      <a:pt x="902032" y="691981"/>
                      <a:pt x="867508" y="844383"/>
                    </a:cubicBezTo>
                    <a:cubicBezTo>
                      <a:pt x="958063" y="843759"/>
                      <a:pt x="931131" y="845336"/>
                      <a:pt x="976190" y="839819"/>
                    </a:cubicBezTo>
                    <a:lnTo>
                      <a:pt x="992368" y="837761"/>
                    </a:lnTo>
                    <a:lnTo>
                      <a:pt x="999293" y="837562"/>
                    </a:lnTo>
                    <a:lnTo>
                      <a:pt x="970971" y="949549"/>
                    </a:lnTo>
                    <a:lnTo>
                      <a:pt x="964161" y="969843"/>
                    </a:lnTo>
                    <a:lnTo>
                      <a:pt x="934026" y="971021"/>
                    </a:lnTo>
                    <a:cubicBezTo>
                      <a:pt x="873244" y="970456"/>
                      <a:pt x="821988" y="975156"/>
                      <a:pt x="677415" y="979272"/>
                    </a:cubicBezTo>
                    <a:cubicBezTo>
                      <a:pt x="720251" y="817786"/>
                      <a:pt x="904569" y="174977"/>
                      <a:pt x="951850" y="13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77000">
                    <a:srgbClr val="EF792E"/>
                  </a:gs>
                  <a:gs pos="53000">
                    <a:srgbClr val="EF792E"/>
                  </a:gs>
                  <a:gs pos="6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7200" b="1" i="1">
                  <a:gradFill>
                    <a:gsLst>
                      <a:gs pos="0">
                        <a:srgbClr val="EF792E"/>
                      </a:gs>
                      <a:gs pos="77000">
                        <a:srgbClr val="EF792E"/>
                      </a:gs>
                      <a:gs pos="53000">
                        <a:srgbClr val="EF792E"/>
                      </a:gs>
                      <a:gs pos="6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 rot="373387">
                <a:off x="797291" y="1365018"/>
                <a:ext cx="2177527" cy="2901854"/>
              </a:xfrm>
              <a:prstGeom prst="rect">
                <a:avLst/>
              </a:prstGeom>
            </p:spPr>
          </p:pic>
          <p:sp>
            <p:nvSpPr>
              <p:cNvPr id="45" name="任意多边形 44"/>
              <p:cNvSpPr>
                <a:spLocks noChangeArrowheads="1"/>
              </p:cNvSpPr>
              <p:nvPr/>
            </p:nvSpPr>
            <p:spPr bwMode="auto">
              <a:xfrm rot="21129095">
                <a:off x="1642987" y="2441480"/>
                <a:ext cx="2460019" cy="1275561"/>
              </a:xfrm>
              <a:custGeom>
                <a:avLst/>
                <a:gdLst>
                  <a:gd name="connsiteX0" fmla="*/ 1256841 w 1973465"/>
                  <a:gd name="connsiteY0" fmla="*/ 1216308 h 1477278"/>
                  <a:gd name="connsiteX1" fmla="*/ 461503 w 1973465"/>
                  <a:gd name="connsiteY1" fmla="*/ 1216308 h 1477278"/>
                  <a:gd name="connsiteX2" fmla="*/ 430362 w 1973465"/>
                  <a:gd name="connsiteY2" fmla="*/ 1307958 h 1477278"/>
                  <a:gd name="connsiteX3" fmla="*/ 1225700 w 1973465"/>
                  <a:gd name="connsiteY3" fmla="*/ 1307958 h 1477278"/>
                  <a:gd name="connsiteX4" fmla="*/ 1256841 w 1973465"/>
                  <a:gd name="connsiteY4" fmla="*/ 1216308 h 1477278"/>
                  <a:gd name="connsiteX5" fmla="*/ 1333394 w 1973465"/>
                  <a:gd name="connsiteY5" fmla="*/ 991066 h 1477278"/>
                  <a:gd name="connsiteX6" fmla="*/ 538056 w 1973465"/>
                  <a:gd name="connsiteY6" fmla="*/ 991065 h 1477278"/>
                  <a:gd name="connsiteX7" fmla="*/ 506903 w 1973465"/>
                  <a:gd name="connsiteY7" fmla="*/ 1082716 h 1477278"/>
                  <a:gd name="connsiteX8" fmla="*/ 1302241 w 1973465"/>
                  <a:gd name="connsiteY8" fmla="*/ 1082716 h 1477278"/>
                  <a:gd name="connsiteX9" fmla="*/ 1333394 w 1973465"/>
                  <a:gd name="connsiteY9" fmla="*/ 991066 h 1477278"/>
                  <a:gd name="connsiteX10" fmla="*/ 1409935 w 1973465"/>
                  <a:gd name="connsiteY10" fmla="*/ 765823 h 1477278"/>
                  <a:gd name="connsiteX11" fmla="*/ 614597 w 1973465"/>
                  <a:gd name="connsiteY11" fmla="*/ 765823 h 1477278"/>
                  <a:gd name="connsiteX12" fmla="*/ 583457 w 1973465"/>
                  <a:gd name="connsiteY12" fmla="*/ 857474 h 1477278"/>
                  <a:gd name="connsiteX13" fmla="*/ 1378794 w 1973465"/>
                  <a:gd name="connsiteY13" fmla="*/ 857474 h 1477278"/>
                  <a:gd name="connsiteX14" fmla="*/ 1409935 w 1973465"/>
                  <a:gd name="connsiteY14" fmla="*/ 765823 h 1477278"/>
                  <a:gd name="connsiteX15" fmla="*/ 1486488 w 1973465"/>
                  <a:gd name="connsiteY15" fmla="*/ 540581 h 1477278"/>
                  <a:gd name="connsiteX16" fmla="*/ 691150 w 1973465"/>
                  <a:gd name="connsiteY16" fmla="*/ 540581 h 1477278"/>
                  <a:gd name="connsiteX17" fmla="*/ 659998 w 1973465"/>
                  <a:gd name="connsiteY17" fmla="*/ 632231 h 1477278"/>
                  <a:gd name="connsiteX18" fmla="*/ 1455335 w 1973465"/>
                  <a:gd name="connsiteY18" fmla="*/ 632231 h 1477278"/>
                  <a:gd name="connsiteX19" fmla="*/ 1486488 w 1973465"/>
                  <a:gd name="connsiteY19" fmla="*/ 540581 h 1477278"/>
                  <a:gd name="connsiteX20" fmla="*/ 1373503 w 1973465"/>
                  <a:gd name="connsiteY20" fmla="*/ 0 h 1477278"/>
                  <a:gd name="connsiteX21" fmla="*/ 1338127 w 1973465"/>
                  <a:gd name="connsiteY21" fmla="*/ 104078 h 1477278"/>
                  <a:gd name="connsiteX22" fmla="*/ 1973465 w 1973465"/>
                  <a:gd name="connsiteY22" fmla="*/ 104078 h 1477278"/>
                  <a:gd name="connsiteX23" fmla="*/ 1915929 w 1973465"/>
                  <a:gd name="connsiteY23" fmla="*/ 273398 h 1477278"/>
                  <a:gd name="connsiteX24" fmla="*/ 1280590 w 1973465"/>
                  <a:gd name="connsiteY24" fmla="*/ 273397 h 1477278"/>
                  <a:gd name="connsiteX25" fmla="*/ 1245748 w 1973465"/>
                  <a:gd name="connsiteY25" fmla="*/ 375922 h 1477278"/>
                  <a:gd name="connsiteX26" fmla="*/ 1750601 w 1973465"/>
                  <a:gd name="connsiteY26" fmla="*/ 375922 h 1477278"/>
                  <a:gd name="connsiteX27" fmla="*/ 1433855 w 1973465"/>
                  <a:gd name="connsiteY27" fmla="*/ 1307958 h 1477278"/>
                  <a:gd name="connsiteX28" fmla="*/ 1593854 w 1973465"/>
                  <a:gd name="connsiteY28" fmla="*/ 1307958 h 1477278"/>
                  <a:gd name="connsiteX29" fmla="*/ 1536306 w 1973465"/>
                  <a:gd name="connsiteY29" fmla="*/ 1477278 h 1477278"/>
                  <a:gd name="connsiteX30" fmla="*/ 0 w 1973465"/>
                  <a:gd name="connsiteY30" fmla="*/ 1477278 h 1477278"/>
                  <a:gd name="connsiteX31" fmla="*/ 57548 w 1973465"/>
                  <a:gd name="connsiteY31" fmla="*/ 1307958 h 1477278"/>
                  <a:gd name="connsiteX32" fmla="*/ 220654 w 1973465"/>
                  <a:gd name="connsiteY32" fmla="*/ 1307958 h 1477278"/>
                  <a:gd name="connsiteX33" fmla="*/ 537401 w 1973465"/>
                  <a:gd name="connsiteY33" fmla="*/ 375922 h 1477278"/>
                  <a:gd name="connsiteX34" fmla="*/ 1025167 w 1973465"/>
                  <a:gd name="connsiteY34" fmla="*/ 375922 h 1477278"/>
                  <a:gd name="connsiteX35" fmla="*/ 1060008 w 1973465"/>
                  <a:gd name="connsiteY35" fmla="*/ 273398 h 1477278"/>
                  <a:gd name="connsiteX36" fmla="*/ 441758 w 1973465"/>
                  <a:gd name="connsiteY36" fmla="*/ 273398 h 1477278"/>
                  <a:gd name="connsiteX37" fmla="*/ 499294 w 1973465"/>
                  <a:gd name="connsiteY37" fmla="*/ 104078 h 1477278"/>
                  <a:gd name="connsiteX38" fmla="*/ 1117545 w 1973465"/>
                  <a:gd name="connsiteY38" fmla="*/ 104078 h 1477278"/>
                  <a:gd name="connsiteX39" fmla="*/ 1152921 w 1973465"/>
                  <a:gd name="connsiteY39" fmla="*/ 0 h 1477278"/>
                  <a:gd name="connsiteX40" fmla="*/ 1373503 w 1973465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1536306 w 2855454"/>
                  <a:gd name="connsiteY29" fmla="*/ 1477278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2846662 w 2855454"/>
                  <a:gd name="connsiteY29" fmla="*/ 1444026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77278"/>
                  <a:gd name="connsiteX1" fmla="*/ 461503 w 2855454"/>
                  <a:gd name="connsiteY1" fmla="*/ 1216308 h 1477278"/>
                  <a:gd name="connsiteX2" fmla="*/ 430362 w 2855454"/>
                  <a:gd name="connsiteY2" fmla="*/ 1307958 h 1477278"/>
                  <a:gd name="connsiteX3" fmla="*/ 1225700 w 2855454"/>
                  <a:gd name="connsiteY3" fmla="*/ 1307958 h 1477278"/>
                  <a:gd name="connsiteX4" fmla="*/ 1256841 w 2855454"/>
                  <a:gd name="connsiteY4" fmla="*/ 1216308 h 1477278"/>
                  <a:gd name="connsiteX5" fmla="*/ 1333394 w 2855454"/>
                  <a:gd name="connsiteY5" fmla="*/ 991066 h 1477278"/>
                  <a:gd name="connsiteX6" fmla="*/ 538056 w 2855454"/>
                  <a:gd name="connsiteY6" fmla="*/ 991065 h 1477278"/>
                  <a:gd name="connsiteX7" fmla="*/ 506903 w 2855454"/>
                  <a:gd name="connsiteY7" fmla="*/ 1082716 h 1477278"/>
                  <a:gd name="connsiteX8" fmla="*/ 1302241 w 2855454"/>
                  <a:gd name="connsiteY8" fmla="*/ 1082716 h 1477278"/>
                  <a:gd name="connsiteX9" fmla="*/ 1333394 w 2855454"/>
                  <a:gd name="connsiteY9" fmla="*/ 991066 h 1477278"/>
                  <a:gd name="connsiteX10" fmla="*/ 1409935 w 2855454"/>
                  <a:gd name="connsiteY10" fmla="*/ 765823 h 1477278"/>
                  <a:gd name="connsiteX11" fmla="*/ 614597 w 2855454"/>
                  <a:gd name="connsiteY11" fmla="*/ 765823 h 1477278"/>
                  <a:gd name="connsiteX12" fmla="*/ 583457 w 2855454"/>
                  <a:gd name="connsiteY12" fmla="*/ 857474 h 1477278"/>
                  <a:gd name="connsiteX13" fmla="*/ 1378794 w 2855454"/>
                  <a:gd name="connsiteY13" fmla="*/ 857474 h 1477278"/>
                  <a:gd name="connsiteX14" fmla="*/ 1409935 w 2855454"/>
                  <a:gd name="connsiteY14" fmla="*/ 765823 h 1477278"/>
                  <a:gd name="connsiteX15" fmla="*/ 1486488 w 2855454"/>
                  <a:gd name="connsiteY15" fmla="*/ 540581 h 1477278"/>
                  <a:gd name="connsiteX16" fmla="*/ 691150 w 2855454"/>
                  <a:gd name="connsiteY16" fmla="*/ 540581 h 1477278"/>
                  <a:gd name="connsiteX17" fmla="*/ 659998 w 2855454"/>
                  <a:gd name="connsiteY17" fmla="*/ 632231 h 1477278"/>
                  <a:gd name="connsiteX18" fmla="*/ 1455335 w 2855454"/>
                  <a:gd name="connsiteY18" fmla="*/ 632231 h 1477278"/>
                  <a:gd name="connsiteX19" fmla="*/ 1486488 w 2855454"/>
                  <a:gd name="connsiteY19" fmla="*/ 540581 h 1477278"/>
                  <a:gd name="connsiteX20" fmla="*/ 1373503 w 2855454"/>
                  <a:gd name="connsiteY20" fmla="*/ 0 h 1477278"/>
                  <a:gd name="connsiteX21" fmla="*/ 1338127 w 2855454"/>
                  <a:gd name="connsiteY21" fmla="*/ 104078 h 1477278"/>
                  <a:gd name="connsiteX22" fmla="*/ 1973465 w 2855454"/>
                  <a:gd name="connsiteY22" fmla="*/ 104078 h 1477278"/>
                  <a:gd name="connsiteX23" fmla="*/ 1915929 w 2855454"/>
                  <a:gd name="connsiteY23" fmla="*/ 273398 h 1477278"/>
                  <a:gd name="connsiteX24" fmla="*/ 1280590 w 2855454"/>
                  <a:gd name="connsiteY24" fmla="*/ 273397 h 1477278"/>
                  <a:gd name="connsiteX25" fmla="*/ 1245748 w 2855454"/>
                  <a:gd name="connsiteY25" fmla="*/ 375922 h 1477278"/>
                  <a:gd name="connsiteX26" fmla="*/ 1750601 w 2855454"/>
                  <a:gd name="connsiteY26" fmla="*/ 375922 h 1477278"/>
                  <a:gd name="connsiteX27" fmla="*/ 1433855 w 2855454"/>
                  <a:gd name="connsiteY27" fmla="*/ 1307958 h 1477278"/>
                  <a:gd name="connsiteX28" fmla="*/ 2855454 w 2855454"/>
                  <a:gd name="connsiteY28" fmla="*/ 1301756 h 1477278"/>
                  <a:gd name="connsiteX29" fmla="*/ 2843617 w 2855454"/>
                  <a:gd name="connsiteY29" fmla="*/ 1466119 h 1477278"/>
                  <a:gd name="connsiteX30" fmla="*/ 0 w 2855454"/>
                  <a:gd name="connsiteY30" fmla="*/ 1477278 h 1477278"/>
                  <a:gd name="connsiteX31" fmla="*/ 57548 w 2855454"/>
                  <a:gd name="connsiteY31" fmla="*/ 1307958 h 1477278"/>
                  <a:gd name="connsiteX32" fmla="*/ 220654 w 2855454"/>
                  <a:gd name="connsiteY32" fmla="*/ 1307958 h 1477278"/>
                  <a:gd name="connsiteX33" fmla="*/ 537401 w 2855454"/>
                  <a:gd name="connsiteY33" fmla="*/ 375922 h 1477278"/>
                  <a:gd name="connsiteX34" fmla="*/ 1025167 w 2855454"/>
                  <a:gd name="connsiteY34" fmla="*/ 375922 h 1477278"/>
                  <a:gd name="connsiteX35" fmla="*/ 1060008 w 2855454"/>
                  <a:gd name="connsiteY35" fmla="*/ 273398 h 1477278"/>
                  <a:gd name="connsiteX36" fmla="*/ 441758 w 2855454"/>
                  <a:gd name="connsiteY36" fmla="*/ 273398 h 1477278"/>
                  <a:gd name="connsiteX37" fmla="*/ 499294 w 2855454"/>
                  <a:gd name="connsiteY37" fmla="*/ 104078 h 1477278"/>
                  <a:gd name="connsiteX38" fmla="*/ 1117545 w 2855454"/>
                  <a:gd name="connsiteY38" fmla="*/ 104078 h 1477278"/>
                  <a:gd name="connsiteX39" fmla="*/ 1152921 w 2855454"/>
                  <a:gd name="connsiteY39" fmla="*/ 0 h 1477278"/>
                  <a:gd name="connsiteX40" fmla="*/ 1373503 w 2855454"/>
                  <a:gd name="connsiteY40" fmla="*/ 0 h 1477278"/>
                  <a:gd name="connsiteX0" fmla="*/ 1256841 w 2855454"/>
                  <a:gd name="connsiteY0" fmla="*/ 1216308 h 1485168"/>
                  <a:gd name="connsiteX1" fmla="*/ 461503 w 2855454"/>
                  <a:gd name="connsiteY1" fmla="*/ 1216308 h 1485168"/>
                  <a:gd name="connsiteX2" fmla="*/ 430362 w 2855454"/>
                  <a:gd name="connsiteY2" fmla="*/ 1307958 h 1485168"/>
                  <a:gd name="connsiteX3" fmla="*/ 1225700 w 2855454"/>
                  <a:gd name="connsiteY3" fmla="*/ 1307958 h 1485168"/>
                  <a:gd name="connsiteX4" fmla="*/ 1256841 w 2855454"/>
                  <a:gd name="connsiteY4" fmla="*/ 1216308 h 1485168"/>
                  <a:gd name="connsiteX5" fmla="*/ 1333394 w 2855454"/>
                  <a:gd name="connsiteY5" fmla="*/ 991066 h 1485168"/>
                  <a:gd name="connsiteX6" fmla="*/ 538056 w 2855454"/>
                  <a:gd name="connsiteY6" fmla="*/ 991065 h 1485168"/>
                  <a:gd name="connsiteX7" fmla="*/ 506903 w 2855454"/>
                  <a:gd name="connsiteY7" fmla="*/ 1082716 h 1485168"/>
                  <a:gd name="connsiteX8" fmla="*/ 1302241 w 2855454"/>
                  <a:gd name="connsiteY8" fmla="*/ 1082716 h 1485168"/>
                  <a:gd name="connsiteX9" fmla="*/ 1333394 w 2855454"/>
                  <a:gd name="connsiteY9" fmla="*/ 991066 h 1485168"/>
                  <a:gd name="connsiteX10" fmla="*/ 1409935 w 2855454"/>
                  <a:gd name="connsiteY10" fmla="*/ 765823 h 1485168"/>
                  <a:gd name="connsiteX11" fmla="*/ 614597 w 2855454"/>
                  <a:gd name="connsiteY11" fmla="*/ 765823 h 1485168"/>
                  <a:gd name="connsiteX12" fmla="*/ 583457 w 2855454"/>
                  <a:gd name="connsiteY12" fmla="*/ 857474 h 1485168"/>
                  <a:gd name="connsiteX13" fmla="*/ 1378794 w 2855454"/>
                  <a:gd name="connsiteY13" fmla="*/ 857474 h 1485168"/>
                  <a:gd name="connsiteX14" fmla="*/ 1409935 w 2855454"/>
                  <a:gd name="connsiteY14" fmla="*/ 765823 h 1485168"/>
                  <a:gd name="connsiteX15" fmla="*/ 1486488 w 2855454"/>
                  <a:gd name="connsiteY15" fmla="*/ 540581 h 1485168"/>
                  <a:gd name="connsiteX16" fmla="*/ 691150 w 2855454"/>
                  <a:gd name="connsiteY16" fmla="*/ 540581 h 1485168"/>
                  <a:gd name="connsiteX17" fmla="*/ 659998 w 2855454"/>
                  <a:gd name="connsiteY17" fmla="*/ 632231 h 1485168"/>
                  <a:gd name="connsiteX18" fmla="*/ 1455335 w 2855454"/>
                  <a:gd name="connsiteY18" fmla="*/ 632231 h 1485168"/>
                  <a:gd name="connsiteX19" fmla="*/ 1486488 w 2855454"/>
                  <a:gd name="connsiteY19" fmla="*/ 540581 h 1485168"/>
                  <a:gd name="connsiteX20" fmla="*/ 1373503 w 2855454"/>
                  <a:gd name="connsiteY20" fmla="*/ 0 h 1485168"/>
                  <a:gd name="connsiteX21" fmla="*/ 1338127 w 2855454"/>
                  <a:gd name="connsiteY21" fmla="*/ 104078 h 1485168"/>
                  <a:gd name="connsiteX22" fmla="*/ 1973465 w 2855454"/>
                  <a:gd name="connsiteY22" fmla="*/ 104078 h 1485168"/>
                  <a:gd name="connsiteX23" fmla="*/ 1915929 w 2855454"/>
                  <a:gd name="connsiteY23" fmla="*/ 273398 h 1485168"/>
                  <a:gd name="connsiteX24" fmla="*/ 1280590 w 2855454"/>
                  <a:gd name="connsiteY24" fmla="*/ 273397 h 1485168"/>
                  <a:gd name="connsiteX25" fmla="*/ 1245748 w 2855454"/>
                  <a:gd name="connsiteY25" fmla="*/ 375922 h 1485168"/>
                  <a:gd name="connsiteX26" fmla="*/ 1750601 w 2855454"/>
                  <a:gd name="connsiteY26" fmla="*/ 375922 h 1485168"/>
                  <a:gd name="connsiteX27" fmla="*/ 1433855 w 2855454"/>
                  <a:gd name="connsiteY27" fmla="*/ 1307958 h 1485168"/>
                  <a:gd name="connsiteX28" fmla="*/ 2855454 w 2855454"/>
                  <a:gd name="connsiteY28" fmla="*/ 1301756 h 1485168"/>
                  <a:gd name="connsiteX29" fmla="*/ 2818479 w 2855454"/>
                  <a:gd name="connsiteY29" fmla="*/ 1485168 h 1485168"/>
                  <a:gd name="connsiteX30" fmla="*/ 0 w 2855454"/>
                  <a:gd name="connsiteY30" fmla="*/ 1477278 h 1485168"/>
                  <a:gd name="connsiteX31" fmla="*/ 57548 w 2855454"/>
                  <a:gd name="connsiteY31" fmla="*/ 1307958 h 1485168"/>
                  <a:gd name="connsiteX32" fmla="*/ 220654 w 2855454"/>
                  <a:gd name="connsiteY32" fmla="*/ 1307958 h 1485168"/>
                  <a:gd name="connsiteX33" fmla="*/ 537401 w 2855454"/>
                  <a:gd name="connsiteY33" fmla="*/ 375922 h 1485168"/>
                  <a:gd name="connsiteX34" fmla="*/ 1025167 w 2855454"/>
                  <a:gd name="connsiteY34" fmla="*/ 375922 h 1485168"/>
                  <a:gd name="connsiteX35" fmla="*/ 1060008 w 2855454"/>
                  <a:gd name="connsiteY35" fmla="*/ 273398 h 1485168"/>
                  <a:gd name="connsiteX36" fmla="*/ 441758 w 2855454"/>
                  <a:gd name="connsiteY36" fmla="*/ 273398 h 1485168"/>
                  <a:gd name="connsiteX37" fmla="*/ 499294 w 2855454"/>
                  <a:gd name="connsiteY37" fmla="*/ 104078 h 1485168"/>
                  <a:gd name="connsiteX38" fmla="*/ 1117545 w 2855454"/>
                  <a:gd name="connsiteY38" fmla="*/ 104078 h 1485168"/>
                  <a:gd name="connsiteX39" fmla="*/ 1152921 w 2855454"/>
                  <a:gd name="connsiteY39" fmla="*/ 0 h 1485168"/>
                  <a:gd name="connsiteX40" fmla="*/ 1373503 w 2855454"/>
                  <a:gd name="connsiteY40" fmla="*/ 0 h 1485168"/>
                  <a:gd name="connsiteX0" fmla="*/ 1256841 w 2855454"/>
                  <a:gd name="connsiteY0" fmla="*/ 1216308 h 1480600"/>
                  <a:gd name="connsiteX1" fmla="*/ 461503 w 2855454"/>
                  <a:gd name="connsiteY1" fmla="*/ 1216308 h 1480600"/>
                  <a:gd name="connsiteX2" fmla="*/ 430362 w 2855454"/>
                  <a:gd name="connsiteY2" fmla="*/ 1307958 h 1480600"/>
                  <a:gd name="connsiteX3" fmla="*/ 1225700 w 2855454"/>
                  <a:gd name="connsiteY3" fmla="*/ 1307958 h 1480600"/>
                  <a:gd name="connsiteX4" fmla="*/ 1256841 w 2855454"/>
                  <a:gd name="connsiteY4" fmla="*/ 1216308 h 1480600"/>
                  <a:gd name="connsiteX5" fmla="*/ 1333394 w 2855454"/>
                  <a:gd name="connsiteY5" fmla="*/ 991066 h 1480600"/>
                  <a:gd name="connsiteX6" fmla="*/ 538056 w 2855454"/>
                  <a:gd name="connsiteY6" fmla="*/ 991065 h 1480600"/>
                  <a:gd name="connsiteX7" fmla="*/ 506903 w 2855454"/>
                  <a:gd name="connsiteY7" fmla="*/ 1082716 h 1480600"/>
                  <a:gd name="connsiteX8" fmla="*/ 1302241 w 2855454"/>
                  <a:gd name="connsiteY8" fmla="*/ 1082716 h 1480600"/>
                  <a:gd name="connsiteX9" fmla="*/ 1333394 w 2855454"/>
                  <a:gd name="connsiteY9" fmla="*/ 991066 h 1480600"/>
                  <a:gd name="connsiteX10" fmla="*/ 1409935 w 2855454"/>
                  <a:gd name="connsiteY10" fmla="*/ 765823 h 1480600"/>
                  <a:gd name="connsiteX11" fmla="*/ 614597 w 2855454"/>
                  <a:gd name="connsiteY11" fmla="*/ 765823 h 1480600"/>
                  <a:gd name="connsiteX12" fmla="*/ 583457 w 2855454"/>
                  <a:gd name="connsiteY12" fmla="*/ 857474 h 1480600"/>
                  <a:gd name="connsiteX13" fmla="*/ 1378794 w 2855454"/>
                  <a:gd name="connsiteY13" fmla="*/ 857474 h 1480600"/>
                  <a:gd name="connsiteX14" fmla="*/ 1409935 w 2855454"/>
                  <a:gd name="connsiteY14" fmla="*/ 765823 h 1480600"/>
                  <a:gd name="connsiteX15" fmla="*/ 1486488 w 2855454"/>
                  <a:gd name="connsiteY15" fmla="*/ 540581 h 1480600"/>
                  <a:gd name="connsiteX16" fmla="*/ 691150 w 2855454"/>
                  <a:gd name="connsiteY16" fmla="*/ 540581 h 1480600"/>
                  <a:gd name="connsiteX17" fmla="*/ 659998 w 2855454"/>
                  <a:gd name="connsiteY17" fmla="*/ 632231 h 1480600"/>
                  <a:gd name="connsiteX18" fmla="*/ 1455335 w 2855454"/>
                  <a:gd name="connsiteY18" fmla="*/ 632231 h 1480600"/>
                  <a:gd name="connsiteX19" fmla="*/ 1486488 w 2855454"/>
                  <a:gd name="connsiteY19" fmla="*/ 540581 h 1480600"/>
                  <a:gd name="connsiteX20" fmla="*/ 1373503 w 2855454"/>
                  <a:gd name="connsiteY20" fmla="*/ 0 h 1480600"/>
                  <a:gd name="connsiteX21" fmla="*/ 1338127 w 2855454"/>
                  <a:gd name="connsiteY21" fmla="*/ 104078 h 1480600"/>
                  <a:gd name="connsiteX22" fmla="*/ 1973465 w 2855454"/>
                  <a:gd name="connsiteY22" fmla="*/ 104078 h 1480600"/>
                  <a:gd name="connsiteX23" fmla="*/ 1915929 w 2855454"/>
                  <a:gd name="connsiteY23" fmla="*/ 273398 h 1480600"/>
                  <a:gd name="connsiteX24" fmla="*/ 1280590 w 2855454"/>
                  <a:gd name="connsiteY24" fmla="*/ 273397 h 1480600"/>
                  <a:gd name="connsiteX25" fmla="*/ 1245748 w 2855454"/>
                  <a:gd name="connsiteY25" fmla="*/ 375922 h 1480600"/>
                  <a:gd name="connsiteX26" fmla="*/ 1750601 w 2855454"/>
                  <a:gd name="connsiteY26" fmla="*/ 375922 h 1480600"/>
                  <a:gd name="connsiteX27" fmla="*/ 1433855 w 2855454"/>
                  <a:gd name="connsiteY27" fmla="*/ 1307958 h 1480600"/>
                  <a:gd name="connsiteX28" fmla="*/ 2855454 w 2855454"/>
                  <a:gd name="connsiteY28" fmla="*/ 1301756 h 1480600"/>
                  <a:gd name="connsiteX29" fmla="*/ 2785339 w 2855454"/>
                  <a:gd name="connsiteY29" fmla="*/ 1480600 h 1480600"/>
                  <a:gd name="connsiteX30" fmla="*/ 0 w 2855454"/>
                  <a:gd name="connsiteY30" fmla="*/ 1477278 h 1480600"/>
                  <a:gd name="connsiteX31" fmla="*/ 57548 w 2855454"/>
                  <a:gd name="connsiteY31" fmla="*/ 1307958 h 1480600"/>
                  <a:gd name="connsiteX32" fmla="*/ 220654 w 2855454"/>
                  <a:gd name="connsiteY32" fmla="*/ 1307958 h 1480600"/>
                  <a:gd name="connsiteX33" fmla="*/ 537401 w 2855454"/>
                  <a:gd name="connsiteY33" fmla="*/ 375922 h 1480600"/>
                  <a:gd name="connsiteX34" fmla="*/ 1025167 w 2855454"/>
                  <a:gd name="connsiteY34" fmla="*/ 375922 h 1480600"/>
                  <a:gd name="connsiteX35" fmla="*/ 1060008 w 2855454"/>
                  <a:gd name="connsiteY35" fmla="*/ 273398 h 1480600"/>
                  <a:gd name="connsiteX36" fmla="*/ 441758 w 2855454"/>
                  <a:gd name="connsiteY36" fmla="*/ 273398 h 1480600"/>
                  <a:gd name="connsiteX37" fmla="*/ 499294 w 2855454"/>
                  <a:gd name="connsiteY37" fmla="*/ 104078 h 1480600"/>
                  <a:gd name="connsiteX38" fmla="*/ 1117545 w 2855454"/>
                  <a:gd name="connsiteY38" fmla="*/ 104078 h 1480600"/>
                  <a:gd name="connsiteX39" fmla="*/ 1152921 w 2855454"/>
                  <a:gd name="connsiteY39" fmla="*/ 0 h 1480600"/>
                  <a:gd name="connsiteX40" fmla="*/ 1373503 w 2855454"/>
                  <a:gd name="connsiteY40" fmla="*/ 0 h 148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855454" h="1480600">
                    <a:moveTo>
                      <a:pt x="1256841" y="1216308"/>
                    </a:moveTo>
                    <a:lnTo>
                      <a:pt x="461503" y="1216308"/>
                    </a:lnTo>
                    <a:lnTo>
                      <a:pt x="430362" y="1307958"/>
                    </a:lnTo>
                    <a:lnTo>
                      <a:pt x="1225700" y="1307958"/>
                    </a:lnTo>
                    <a:lnTo>
                      <a:pt x="1256841" y="1216308"/>
                    </a:lnTo>
                    <a:close/>
                    <a:moveTo>
                      <a:pt x="1333394" y="991066"/>
                    </a:moveTo>
                    <a:lnTo>
                      <a:pt x="538056" y="991065"/>
                    </a:lnTo>
                    <a:lnTo>
                      <a:pt x="506903" y="1082716"/>
                    </a:lnTo>
                    <a:lnTo>
                      <a:pt x="1302241" y="1082716"/>
                    </a:lnTo>
                    <a:lnTo>
                      <a:pt x="1333394" y="991066"/>
                    </a:lnTo>
                    <a:close/>
                    <a:moveTo>
                      <a:pt x="1409935" y="765823"/>
                    </a:moveTo>
                    <a:lnTo>
                      <a:pt x="614597" y="765823"/>
                    </a:lnTo>
                    <a:lnTo>
                      <a:pt x="583457" y="857474"/>
                    </a:lnTo>
                    <a:lnTo>
                      <a:pt x="1378794" y="857474"/>
                    </a:lnTo>
                    <a:lnTo>
                      <a:pt x="1409935" y="765823"/>
                    </a:lnTo>
                    <a:close/>
                    <a:moveTo>
                      <a:pt x="1486488" y="540581"/>
                    </a:moveTo>
                    <a:lnTo>
                      <a:pt x="691150" y="540581"/>
                    </a:lnTo>
                    <a:lnTo>
                      <a:pt x="659998" y="632231"/>
                    </a:lnTo>
                    <a:lnTo>
                      <a:pt x="1455335" y="632231"/>
                    </a:lnTo>
                    <a:lnTo>
                      <a:pt x="1486488" y="540581"/>
                    </a:lnTo>
                    <a:close/>
                    <a:moveTo>
                      <a:pt x="1373503" y="0"/>
                    </a:moveTo>
                    <a:lnTo>
                      <a:pt x="1338127" y="104078"/>
                    </a:lnTo>
                    <a:lnTo>
                      <a:pt x="1973465" y="104078"/>
                    </a:lnTo>
                    <a:lnTo>
                      <a:pt x="1915929" y="273398"/>
                    </a:lnTo>
                    <a:lnTo>
                      <a:pt x="1280590" y="273397"/>
                    </a:lnTo>
                    <a:lnTo>
                      <a:pt x="1245748" y="375922"/>
                    </a:lnTo>
                    <a:lnTo>
                      <a:pt x="1750601" y="375922"/>
                    </a:lnTo>
                    <a:lnTo>
                      <a:pt x="1433855" y="1307958"/>
                    </a:lnTo>
                    <a:lnTo>
                      <a:pt x="2855454" y="1301756"/>
                    </a:lnTo>
                    <a:lnTo>
                      <a:pt x="2785339" y="1480600"/>
                    </a:lnTo>
                    <a:lnTo>
                      <a:pt x="0" y="1477278"/>
                    </a:lnTo>
                    <a:lnTo>
                      <a:pt x="57548" y="1307958"/>
                    </a:lnTo>
                    <a:lnTo>
                      <a:pt x="220654" y="1307958"/>
                    </a:lnTo>
                    <a:lnTo>
                      <a:pt x="537401" y="375922"/>
                    </a:lnTo>
                    <a:lnTo>
                      <a:pt x="1025167" y="375922"/>
                    </a:lnTo>
                    <a:lnTo>
                      <a:pt x="1060008" y="273398"/>
                    </a:lnTo>
                    <a:lnTo>
                      <a:pt x="441758" y="273398"/>
                    </a:lnTo>
                    <a:lnTo>
                      <a:pt x="499294" y="104078"/>
                    </a:lnTo>
                    <a:lnTo>
                      <a:pt x="1117545" y="104078"/>
                    </a:lnTo>
                    <a:lnTo>
                      <a:pt x="1152921" y="0"/>
                    </a:lnTo>
                    <a:lnTo>
                      <a:pt x="13735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9BD40"/>
                  </a:gs>
                  <a:gs pos="71325">
                    <a:srgbClr val="59BD40"/>
                  </a:gs>
                  <a:gs pos="44289">
                    <a:srgbClr val="59BD40"/>
                  </a:gs>
                  <a:gs pos="59000">
                    <a:srgbClr val="C1FCB2"/>
                  </a:gs>
                  <a:gs pos="100000">
                    <a:srgbClr val="59BD40"/>
                  </a:gs>
                </a:gsLst>
                <a:lin ang="5400000" scaled="1"/>
                <a:tileRect/>
              </a:gradFill>
              <a:ln w="1397">
                <a:solidFill>
                  <a:srgbClr val="C1FCB2">
                    <a:alpha val="50000"/>
                  </a:srgbClr>
                </a:solidFill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1250" b="1" i="1">
                  <a:ln>
                    <a:solidFill>
                      <a:srgbClr val="C1FCB2"/>
                    </a:solidFill>
                  </a:ln>
                  <a:gradFill flip="none" rotWithShape="1">
                    <a:gsLst>
                      <a:gs pos="0">
                        <a:srgbClr val="0D442B"/>
                      </a:gs>
                      <a:gs pos="76000">
                        <a:srgbClr val="59BD40"/>
                      </a:gs>
                      <a:gs pos="55000">
                        <a:srgbClr val="59BD40"/>
                      </a:gs>
                      <a:gs pos="65000">
                        <a:schemeClr val="bg1"/>
                      </a:gs>
                      <a:gs pos="100000">
                        <a:srgbClr val="0D442B"/>
                      </a:gs>
                    </a:gsLst>
                    <a:lin ang="5400000" scaled="1"/>
                    <a:tileRect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9146" r="68269" b="38568"/>
              <a:stretch/>
            </p:blipFill>
            <p:spPr>
              <a:xfrm rot="719303" flipH="1">
                <a:off x="5608981" y="1001006"/>
                <a:ext cx="2177527" cy="2901854"/>
              </a:xfrm>
              <a:prstGeom prst="rect">
                <a:avLst/>
              </a:prstGeom>
            </p:spPr>
          </p:pic>
          <p:sp>
            <p:nvSpPr>
              <p:cNvPr id="47" name="任意多边形 46"/>
              <p:cNvSpPr>
                <a:spLocks noChangeArrowheads="1"/>
              </p:cNvSpPr>
              <p:nvPr/>
            </p:nvSpPr>
            <p:spPr bwMode="auto">
              <a:xfrm rot="21129095">
                <a:off x="5828642" y="1875323"/>
                <a:ext cx="814804" cy="1312606"/>
              </a:xfrm>
              <a:custGeom>
                <a:avLst/>
                <a:gdLst>
                  <a:gd name="connsiteX0" fmla="*/ 475310 w 945779"/>
                  <a:gd name="connsiteY0" fmla="*/ 1223965 h 1523600"/>
                  <a:gd name="connsiteX1" fmla="*/ 476964 w 945779"/>
                  <a:gd name="connsiteY1" fmla="*/ 1250249 h 1523600"/>
                  <a:gd name="connsiteX2" fmla="*/ 484241 w 945779"/>
                  <a:gd name="connsiteY2" fmla="*/ 1357405 h 1523600"/>
                  <a:gd name="connsiteX3" fmla="*/ 765763 w 945779"/>
                  <a:gd name="connsiteY3" fmla="*/ 1325980 h 1523600"/>
                  <a:gd name="connsiteX4" fmla="*/ 709586 w 945779"/>
                  <a:gd name="connsiteY4" fmla="*/ 1499367 h 1523600"/>
                  <a:gd name="connsiteX5" fmla="*/ 310595 w 945779"/>
                  <a:gd name="connsiteY5" fmla="*/ 1523600 h 1523600"/>
                  <a:gd name="connsiteX6" fmla="*/ 302255 w 945779"/>
                  <a:gd name="connsiteY6" fmla="*/ 1392990 h 1523600"/>
                  <a:gd name="connsiteX7" fmla="*/ 298094 w 945779"/>
                  <a:gd name="connsiteY7" fmla="*/ 1318267 h 1523600"/>
                  <a:gd name="connsiteX8" fmla="*/ 712621 w 945779"/>
                  <a:gd name="connsiteY8" fmla="*/ 74226 h 1523600"/>
                  <a:gd name="connsiteX9" fmla="*/ 945779 w 945779"/>
                  <a:gd name="connsiteY9" fmla="*/ 227940 h 1523600"/>
                  <a:gd name="connsiteX10" fmla="*/ 796169 w 945779"/>
                  <a:gd name="connsiteY10" fmla="*/ 323834 h 1523600"/>
                  <a:gd name="connsiteX11" fmla="*/ 677810 w 945779"/>
                  <a:gd name="connsiteY11" fmla="*/ 238982 h 1523600"/>
                  <a:gd name="connsiteX12" fmla="*/ 557316 w 945779"/>
                  <a:gd name="connsiteY12" fmla="*/ 158377 h 1523600"/>
                  <a:gd name="connsiteX13" fmla="*/ 379785 w 945779"/>
                  <a:gd name="connsiteY13" fmla="*/ 815 h 1523600"/>
                  <a:gd name="connsiteX14" fmla="*/ 410605 w 945779"/>
                  <a:gd name="connsiteY14" fmla="*/ 389645 h 1523600"/>
                  <a:gd name="connsiteX15" fmla="*/ 736676 w 945779"/>
                  <a:gd name="connsiteY15" fmla="*/ 341092 h 1523600"/>
                  <a:gd name="connsiteX16" fmla="*/ 667534 w 945779"/>
                  <a:gd name="connsiteY16" fmla="*/ 534071 h 1523600"/>
                  <a:gd name="connsiteX17" fmla="*/ 434199 w 945779"/>
                  <a:gd name="connsiteY17" fmla="*/ 557635 h 1523600"/>
                  <a:gd name="connsiteX18" fmla="*/ 445123 w 945779"/>
                  <a:gd name="connsiteY18" fmla="*/ 734039 h 1523600"/>
                  <a:gd name="connsiteX19" fmla="*/ 449381 w 945779"/>
                  <a:gd name="connsiteY19" fmla="*/ 803953 h 1523600"/>
                  <a:gd name="connsiteX20" fmla="*/ 277863 w 945779"/>
                  <a:gd name="connsiteY20" fmla="*/ 935936 h 1523600"/>
                  <a:gd name="connsiteX21" fmla="*/ 277283 w 945779"/>
                  <a:gd name="connsiteY21" fmla="*/ 924549 h 1523600"/>
                  <a:gd name="connsiteX22" fmla="*/ 261059 w 945779"/>
                  <a:gd name="connsiteY22" fmla="*/ 587800 h 1523600"/>
                  <a:gd name="connsiteX23" fmla="*/ 0 w 945779"/>
                  <a:gd name="connsiteY23" fmla="*/ 624439 h 1523600"/>
                  <a:gd name="connsiteX24" fmla="*/ 32604 w 945779"/>
                  <a:gd name="connsiteY24" fmla="*/ 455281 h 1523600"/>
                  <a:gd name="connsiteX25" fmla="*/ 239650 w 945779"/>
                  <a:gd name="connsiteY25" fmla="*/ 428492 h 1523600"/>
                  <a:gd name="connsiteX26" fmla="*/ 197404 w 945779"/>
                  <a:gd name="connsiteY26" fmla="*/ 0 h 152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45779" h="1523600">
                    <a:moveTo>
                      <a:pt x="475310" y="1223965"/>
                    </a:moveTo>
                    <a:lnTo>
                      <a:pt x="476964" y="1250249"/>
                    </a:lnTo>
                    <a:cubicBezTo>
                      <a:pt x="479929" y="1296141"/>
                      <a:pt x="482441" y="1333447"/>
                      <a:pt x="484241" y="1357405"/>
                    </a:cubicBezTo>
                    <a:lnTo>
                      <a:pt x="765763" y="1325980"/>
                    </a:lnTo>
                    <a:lnTo>
                      <a:pt x="709586" y="1499367"/>
                    </a:lnTo>
                    <a:lnTo>
                      <a:pt x="310595" y="1523600"/>
                    </a:lnTo>
                    <a:cubicBezTo>
                      <a:pt x="308323" y="1493020"/>
                      <a:pt x="305461" y="1447700"/>
                      <a:pt x="302255" y="1392990"/>
                    </a:cubicBezTo>
                    <a:lnTo>
                      <a:pt x="298094" y="1318267"/>
                    </a:lnTo>
                    <a:close/>
                    <a:moveTo>
                      <a:pt x="712621" y="74226"/>
                    </a:moveTo>
                    <a:lnTo>
                      <a:pt x="945779" y="227940"/>
                    </a:lnTo>
                    <a:lnTo>
                      <a:pt x="796169" y="323834"/>
                    </a:lnTo>
                    <a:lnTo>
                      <a:pt x="677810" y="238982"/>
                    </a:lnTo>
                    <a:lnTo>
                      <a:pt x="557316" y="158377"/>
                    </a:lnTo>
                    <a:close/>
                    <a:moveTo>
                      <a:pt x="379785" y="815"/>
                    </a:moveTo>
                    <a:lnTo>
                      <a:pt x="410605" y="389645"/>
                    </a:lnTo>
                    <a:lnTo>
                      <a:pt x="736676" y="341092"/>
                    </a:lnTo>
                    <a:lnTo>
                      <a:pt x="667534" y="534071"/>
                    </a:lnTo>
                    <a:lnTo>
                      <a:pt x="434199" y="557635"/>
                    </a:lnTo>
                    <a:cubicBezTo>
                      <a:pt x="436839" y="598766"/>
                      <a:pt x="440686" y="661331"/>
                      <a:pt x="445123" y="734039"/>
                    </a:cubicBezTo>
                    <a:lnTo>
                      <a:pt x="449381" y="803953"/>
                    </a:lnTo>
                    <a:lnTo>
                      <a:pt x="277863" y="935936"/>
                    </a:lnTo>
                    <a:cubicBezTo>
                      <a:pt x="277670" y="932140"/>
                      <a:pt x="277476" y="928345"/>
                      <a:pt x="277283" y="924549"/>
                    </a:cubicBezTo>
                    <a:cubicBezTo>
                      <a:pt x="270316" y="785699"/>
                      <a:pt x="264255" y="659190"/>
                      <a:pt x="261059" y="587800"/>
                    </a:cubicBezTo>
                    <a:lnTo>
                      <a:pt x="0" y="624439"/>
                    </a:lnTo>
                    <a:lnTo>
                      <a:pt x="32604" y="455281"/>
                    </a:lnTo>
                    <a:lnTo>
                      <a:pt x="239650" y="428492"/>
                    </a:lnTo>
                    <a:cubicBezTo>
                      <a:pt x="235580" y="274433"/>
                      <a:pt x="212072" y="141559"/>
                      <a:pt x="1974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58000">
                    <a:srgbClr val="EF792E"/>
                  </a:gs>
                  <a:gs pos="36000">
                    <a:srgbClr val="EF792E"/>
                  </a:gs>
                  <a:gs pos="4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800" b="1" i="1">
                  <a:gradFill>
                    <a:gsLst>
                      <a:gs pos="0">
                        <a:srgbClr val="EF792E"/>
                      </a:gs>
                      <a:gs pos="58000">
                        <a:srgbClr val="EF792E"/>
                      </a:gs>
                      <a:gs pos="36000">
                        <a:srgbClr val="EF792E"/>
                      </a:gs>
                      <a:gs pos="4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 bwMode="auto">
              <a:xfrm>
                <a:off x="5648016" y="2290727"/>
                <a:ext cx="868744" cy="1081036"/>
              </a:xfrm>
              <a:custGeom>
                <a:avLst/>
                <a:gdLst>
                  <a:gd name="connsiteX0" fmla="*/ 1231501 w 1231501"/>
                  <a:gd name="connsiteY0" fmla="*/ 0 h 1532439"/>
                  <a:gd name="connsiteX1" fmla="*/ 1231501 w 1231501"/>
                  <a:gd name="connsiteY1" fmla="*/ 4415 h 1532439"/>
                  <a:gd name="connsiteX2" fmla="*/ 826372 w 1231501"/>
                  <a:gd name="connsiteY2" fmla="*/ 754341 h 1532439"/>
                  <a:gd name="connsiteX3" fmla="*/ 1073214 w 1231501"/>
                  <a:gd name="connsiteY3" fmla="*/ 754341 h 1532439"/>
                  <a:gd name="connsiteX4" fmla="*/ 0 w 1231501"/>
                  <a:gd name="connsiteY4" fmla="*/ 1532439 h 1532439"/>
                  <a:gd name="connsiteX5" fmla="*/ 0 w 1231501"/>
                  <a:gd name="connsiteY5" fmla="*/ 1532438 h 1532439"/>
                  <a:gd name="connsiteX6" fmla="*/ 743488 w 1231501"/>
                  <a:gd name="connsiteY6" fmla="*/ 814041 h 1532439"/>
                  <a:gd name="connsiteX7" fmla="*/ 434897 w 1231501"/>
                  <a:gd name="connsiteY7" fmla="*/ 814041 h 153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1501" h="1532439">
                    <a:moveTo>
                      <a:pt x="1231501" y="0"/>
                    </a:moveTo>
                    <a:lnTo>
                      <a:pt x="1231501" y="4415"/>
                    </a:lnTo>
                    <a:lnTo>
                      <a:pt x="826372" y="754341"/>
                    </a:lnTo>
                    <a:lnTo>
                      <a:pt x="1073214" y="754341"/>
                    </a:lnTo>
                    <a:lnTo>
                      <a:pt x="0" y="1532439"/>
                    </a:lnTo>
                    <a:lnTo>
                      <a:pt x="0" y="1532438"/>
                    </a:lnTo>
                    <a:lnTo>
                      <a:pt x="743488" y="814041"/>
                    </a:lnTo>
                    <a:lnTo>
                      <a:pt x="434897" y="814041"/>
                    </a:lnTo>
                    <a:close/>
                  </a:path>
                </a:pathLst>
              </a:custGeom>
              <a:solidFill>
                <a:srgbClr val="EF792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sx="102000" sy="102000" algn="ctr" rotWithShape="0">
                  <a:prstClr val="black"/>
                </a:outerShdw>
              </a:effectLst>
            </p:spPr>
            <p:txBody>
              <a:bodyPr vert="horz" wrap="square" lIns="82296" tIns="41148" rIns="82296" bIns="41148" numCol="1" rtlCol="0" anchor="t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41509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6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任意多边形 48"/>
              <p:cNvSpPr>
                <a:spLocks noChangeArrowheads="1"/>
              </p:cNvSpPr>
              <p:nvPr/>
            </p:nvSpPr>
            <p:spPr bwMode="auto">
              <a:xfrm rot="21129095">
                <a:off x="5008509" y="1975124"/>
                <a:ext cx="1670614" cy="1230891"/>
              </a:xfrm>
              <a:custGeom>
                <a:avLst/>
                <a:gdLst>
                  <a:gd name="connsiteX0" fmla="*/ 1934102 w 1939156"/>
                  <a:gd name="connsiteY0" fmla="*/ 1269469 h 1428750"/>
                  <a:gd name="connsiteX1" fmla="*/ 1939156 w 1939156"/>
                  <a:gd name="connsiteY1" fmla="*/ 1282779 h 1428750"/>
                  <a:gd name="connsiteX2" fmla="*/ 1907238 w 1939156"/>
                  <a:gd name="connsiteY2" fmla="*/ 1278379 h 1428750"/>
                  <a:gd name="connsiteX3" fmla="*/ 641264 w 1939156"/>
                  <a:gd name="connsiteY3" fmla="*/ 846832 h 1428750"/>
                  <a:gd name="connsiteX4" fmla="*/ 388256 w 1939156"/>
                  <a:gd name="connsiteY4" fmla="*/ 846832 h 1428750"/>
                  <a:gd name="connsiteX5" fmla="*/ 278507 w 1939156"/>
                  <a:gd name="connsiteY5" fmla="*/ 1169789 h 1428750"/>
                  <a:gd name="connsiteX6" fmla="*/ 531514 w 1939156"/>
                  <a:gd name="connsiteY6" fmla="*/ 1169789 h 1428750"/>
                  <a:gd name="connsiteX7" fmla="*/ 871017 w 1939156"/>
                  <a:gd name="connsiteY7" fmla="*/ 0 h 1428750"/>
                  <a:gd name="connsiteX8" fmla="*/ 792615 w 1939156"/>
                  <a:gd name="connsiteY8" fmla="*/ 230683 h 1428750"/>
                  <a:gd name="connsiteX9" fmla="*/ 1073900 w 1939156"/>
                  <a:gd name="connsiteY9" fmla="*/ 230683 h 1428750"/>
                  <a:gd name="connsiteX10" fmla="*/ 1015229 w 1939156"/>
                  <a:gd name="connsiteY10" fmla="*/ 403324 h 1428750"/>
                  <a:gd name="connsiteX11" fmla="*/ 733944 w 1939156"/>
                  <a:gd name="connsiteY11" fmla="*/ 403324 h 1428750"/>
                  <a:gd name="connsiteX12" fmla="*/ 640880 w 1939156"/>
                  <a:gd name="connsiteY12" fmla="*/ 677168 h 1428750"/>
                  <a:gd name="connsiteX13" fmla="*/ 889423 w 1939156"/>
                  <a:gd name="connsiteY13" fmla="*/ 677168 h 1428750"/>
                  <a:gd name="connsiteX14" fmla="*/ 738455 w 1939156"/>
                  <a:gd name="connsiteY14" fmla="*/ 1121420 h 1428750"/>
                  <a:gd name="connsiteX15" fmla="*/ 743447 w 1939156"/>
                  <a:gd name="connsiteY15" fmla="*/ 1117684 h 1428750"/>
                  <a:gd name="connsiteX16" fmla="*/ 707611 w 1939156"/>
                  <a:gd name="connsiteY16" fmla="*/ 1224227 h 1428750"/>
                  <a:gd name="connsiteX17" fmla="*/ 705318 w 1939156"/>
                  <a:gd name="connsiteY17" fmla="*/ 1218902 h 1428750"/>
                  <a:gd name="connsiteX18" fmla="*/ 639066 w 1939156"/>
                  <a:gd name="connsiteY18" fmla="*/ 1413867 h 1428750"/>
                  <a:gd name="connsiteX19" fmla="*/ 448566 w 1939156"/>
                  <a:gd name="connsiteY19" fmla="*/ 1413867 h 1428750"/>
                  <a:gd name="connsiteX20" fmla="*/ 473855 w 1939156"/>
                  <a:gd name="connsiteY20" fmla="*/ 1339453 h 1428750"/>
                  <a:gd name="connsiteX21" fmla="*/ 220847 w 1939156"/>
                  <a:gd name="connsiteY21" fmla="*/ 1339453 h 1428750"/>
                  <a:gd name="connsiteX22" fmla="*/ 190501 w 1939156"/>
                  <a:gd name="connsiteY22" fmla="*/ 1428750 h 1428750"/>
                  <a:gd name="connsiteX23" fmla="*/ 0 w 1939156"/>
                  <a:gd name="connsiteY23" fmla="*/ 1428750 h 1428750"/>
                  <a:gd name="connsiteX24" fmla="*/ 255415 w 1939156"/>
                  <a:gd name="connsiteY24" fmla="*/ 677168 h 1428750"/>
                  <a:gd name="connsiteX25" fmla="*/ 438474 w 1939156"/>
                  <a:gd name="connsiteY25" fmla="*/ 677168 h 1428750"/>
                  <a:gd name="connsiteX26" fmla="*/ 668611 w 1939156"/>
                  <a:gd name="connsiteY26" fmla="*/ 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39156" h="1428750">
                    <a:moveTo>
                      <a:pt x="1934102" y="1269469"/>
                    </a:moveTo>
                    <a:lnTo>
                      <a:pt x="1939156" y="1282779"/>
                    </a:lnTo>
                    <a:lnTo>
                      <a:pt x="1907238" y="1278379"/>
                    </a:lnTo>
                    <a:close/>
                    <a:moveTo>
                      <a:pt x="641264" y="846832"/>
                    </a:moveTo>
                    <a:lnTo>
                      <a:pt x="388256" y="846832"/>
                    </a:lnTo>
                    <a:lnTo>
                      <a:pt x="278507" y="1169789"/>
                    </a:lnTo>
                    <a:lnTo>
                      <a:pt x="531514" y="1169789"/>
                    </a:lnTo>
                    <a:close/>
                    <a:moveTo>
                      <a:pt x="871017" y="0"/>
                    </a:moveTo>
                    <a:lnTo>
                      <a:pt x="792615" y="230683"/>
                    </a:lnTo>
                    <a:lnTo>
                      <a:pt x="1073900" y="230683"/>
                    </a:lnTo>
                    <a:lnTo>
                      <a:pt x="1015229" y="403324"/>
                    </a:lnTo>
                    <a:lnTo>
                      <a:pt x="733944" y="403324"/>
                    </a:lnTo>
                    <a:lnTo>
                      <a:pt x="640880" y="677168"/>
                    </a:lnTo>
                    <a:lnTo>
                      <a:pt x="889423" y="677168"/>
                    </a:lnTo>
                    <a:lnTo>
                      <a:pt x="738455" y="1121420"/>
                    </a:lnTo>
                    <a:lnTo>
                      <a:pt x="743447" y="1117684"/>
                    </a:lnTo>
                    <a:lnTo>
                      <a:pt x="707611" y="1224227"/>
                    </a:lnTo>
                    <a:lnTo>
                      <a:pt x="705318" y="1218902"/>
                    </a:lnTo>
                    <a:lnTo>
                      <a:pt x="639066" y="1413867"/>
                    </a:lnTo>
                    <a:lnTo>
                      <a:pt x="448566" y="1413867"/>
                    </a:lnTo>
                    <a:lnTo>
                      <a:pt x="473855" y="1339453"/>
                    </a:lnTo>
                    <a:lnTo>
                      <a:pt x="220847" y="1339453"/>
                    </a:lnTo>
                    <a:lnTo>
                      <a:pt x="190501" y="1428750"/>
                    </a:lnTo>
                    <a:lnTo>
                      <a:pt x="0" y="1428750"/>
                    </a:lnTo>
                    <a:lnTo>
                      <a:pt x="255415" y="677168"/>
                    </a:lnTo>
                    <a:lnTo>
                      <a:pt x="438474" y="677168"/>
                    </a:lnTo>
                    <a:lnTo>
                      <a:pt x="6686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EF792E"/>
                  </a:gs>
                  <a:gs pos="58000">
                    <a:srgbClr val="EF792E"/>
                  </a:gs>
                  <a:gs pos="36000">
                    <a:srgbClr val="EF792E"/>
                  </a:gs>
                  <a:gs pos="45000">
                    <a:srgbClr val="FCDAA0"/>
                  </a:gs>
                  <a:gs pos="100000">
                    <a:srgbClr val="EF792E"/>
                  </a:gs>
                </a:gsLst>
                <a:lin ang="5400000" scaled="1"/>
              </a:gradFill>
              <a:ln w="635">
                <a:solidFill>
                  <a:srgbClr val="FCDAA0">
                    <a:alpha val="50000"/>
                  </a:srgbClr>
                </a:solidFill>
                <a:miter lim="800000"/>
                <a:headEnd/>
                <a:tailEnd/>
              </a:ln>
              <a:effectLst>
                <a:outerShdw blurRad="50800" dist="38100" dir="2700000" sx="103000" sy="103000" algn="tl" rotWithShape="0">
                  <a:prstClr val="black"/>
                </a:outerShdw>
              </a:effectLst>
              <a:extLst/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0800" b="1" i="1">
                  <a:gradFill>
                    <a:gsLst>
                      <a:gs pos="0">
                        <a:srgbClr val="EF792E"/>
                      </a:gs>
                      <a:gs pos="58000">
                        <a:srgbClr val="EF792E"/>
                      </a:gs>
                      <a:gs pos="36000">
                        <a:srgbClr val="EF792E"/>
                      </a:gs>
                      <a:gs pos="45000">
                        <a:srgbClr val="FCDAA0"/>
                      </a:gs>
                      <a:gs pos="100000">
                        <a:srgbClr val="EF792E"/>
                      </a:gs>
                    </a:gsLst>
                    <a:lin ang="5400000" scaled="1"/>
                  </a:gradFill>
                  <a:effectLst>
                    <a:outerShdw blurRad="50800" dist="38100" dir="5400000" sx="101000" sy="101000" algn="ctr" rotWithShape="0">
                      <a:prstClr val="black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>
                <a:spLocks noChangeArrowheads="1"/>
              </p:cNvSpPr>
              <p:nvPr/>
            </p:nvSpPr>
            <p:spPr bwMode="auto">
              <a:xfrm rot="21129095">
                <a:off x="2014318" y="1784086"/>
                <a:ext cx="2181202" cy="509794"/>
              </a:xfrm>
              <a:custGeom>
                <a:avLst/>
                <a:gdLst/>
                <a:ahLst/>
                <a:cxnLst/>
                <a:rect l="l" t="t" r="r" b="b"/>
                <a:pathLst>
                  <a:path w="2531818" h="591741">
                    <a:moveTo>
                      <a:pt x="236288" y="451247"/>
                    </a:moveTo>
                    <a:cubicBezTo>
                      <a:pt x="222974" y="484584"/>
                      <a:pt x="212874" y="511969"/>
                      <a:pt x="205988" y="533400"/>
                    </a:cubicBezTo>
                    <a:cubicBezTo>
                      <a:pt x="138717" y="543322"/>
                      <a:pt x="70055" y="553839"/>
                      <a:pt x="0" y="564952"/>
                    </a:cubicBezTo>
                    <a:lnTo>
                      <a:pt x="16418" y="481608"/>
                    </a:lnTo>
                    <a:cubicBezTo>
                      <a:pt x="89505" y="472083"/>
                      <a:pt x="162795" y="461962"/>
                      <a:pt x="236288" y="451247"/>
                    </a:cubicBezTo>
                    <a:close/>
                    <a:moveTo>
                      <a:pt x="513671" y="395287"/>
                    </a:moveTo>
                    <a:lnTo>
                      <a:pt x="355913" y="395287"/>
                    </a:lnTo>
                    <a:lnTo>
                      <a:pt x="325162" y="485775"/>
                    </a:lnTo>
                    <a:lnTo>
                      <a:pt x="482920" y="485775"/>
                    </a:lnTo>
                    <a:close/>
                    <a:moveTo>
                      <a:pt x="619125" y="321469"/>
                    </a:moveTo>
                    <a:lnTo>
                      <a:pt x="527680" y="590550"/>
                    </a:lnTo>
                    <a:lnTo>
                      <a:pt x="447312" y="590550"/>
                    </a:lnTo>
                    <a:lnTo>
                      <a:pt x="457833" y="559594"/>
                    </a:lnTo>
                    <a:lnTo>
                      <a:pt x="300075" y="559594"/>
                    </a:lnTo>
                    <a:lnTo>
                      <a:pt x="289150" y="591741"/>
                    </a:lnTo>
                    <a:lnTo>
                      <a:pt x="208783" y="591741"/>
                    </a:lnTo>
                    <a:lnTo>
                      <a:pt x="300633" y="321469"/>
                    </a:lnTo>
                    <a:close/>
                    <a:moveTo>
                      <a:pt x="1481338" y="382191"/>
                    </a:moveTo>
                    <a:lnTo>
                      <a:pt x="1375372" y="382190"/>
                    </a:lnTo>
                    <a:lnTo>
                      <a:pt x="1363838" y="416123"/>
                    </a:lnTo>
                    <a:lnTo>
                      <a:pt x="1469804" y="416123"/>
                    </a:lnTo>
                    <a:close/>
                    <a:moveTo>
                      <a:pt x="1512494" y="290512"/>
                    </a:moveTo>
                    <a:lnTo>
                      <a:pt x="1406528" y="290512"/>
                    </a:lnTo>
                    <a:lnTo>
                      <a:pt x="1394994" y="324445"/>
                    </a:lnTo>
                    <a:lnTo>
                      <a:pt x="1500960" y="324445"/>
                    </a:lnTo>
                    <a:close/>
                    <a:moveTo>
                      <a:pt x="2137428" y="373261"/>
                    </a:moveTo>
                    <a:lnTo>
                      <a:pt x="2016580" y="373261"/>
                    </a:lnTo>
                    <a:lnTo>
                      <a:pt x="2007478" y="400050"/>
                    </a:lnTo>
                    <a:lnTo>
                      <a:pt x="2128326" y="400050"/>
                    </a:lnTo>
                    <a:close/>
                    <a:moveTo>
                      <a:pt x="1826521" y="305395"/>
                    </a:moveTo>
                    <a:lnTo>
                      <a:pt x="1857668" y="367903"/>
                    </a:lnTo>
                    <a:cubicBezTo>
                      <a:pt x="1794726" y="393700"/>
                      <a:pt x="1727352" y="419695"/>
                      <a:pt x="1655546" y="445889"/>
                    </a:cubicBezTo>
                    <a:lnTo>
                      <a:pt x="1645230" y="476250"/>
                    </a:lnTo>
                    <a:cubicBezTo>
                      <a:pt x="1637001" y="500459"/>
                      <a:pt x="1644198" y="512564"/>
                      <a:pt x="1666820" y="512564"/>
                    </a:cubicBezTo>
                    <a:lnTo>
                      <a:pt x="1691823" y="512564"/>
                    </a:lnTo>
                    <a:cubicBezTo>
                      <a:pt x="1709285" y="512564"/>
                      <a:pt x="1722175" y="508794"/>
                      <a:pt x="1730492" y="501253"/>
                    </a:cubicBezTo>
                    <a:cubicBezTo>
                      <a:pt x="1738810" y="493712"/>
                      <a:pt x="1753375" y="466328"/>
                      <a:pt x="1774190" y="419100"/>
                    </a:cubicBezTo>
                    <a:cubicBezTo>
                      <a:pt x="1795025" y="429022"/>
                      <a:pt x="1816525" y="438745"/>
                      <a:pt x="1838688" y="448270"/>
                    </a:cubicBezTo>
                    <a:cubicBezTo>
                      <a:pt x="1815502" y="494308"/>
                      <a:pt x="1798078" y="523974"/>
                      <a:pt x="1786417" y="537269"/>
                    </a:cubicBezTo>
                    <a:cubicBezTo>
                      <a:pt x="1774755" y="550565"/>
                      <a:pt x="1760816" y="560635"/>
                      <a:pt x="1744598" y="567482"/>
                    </a:cubicBezTo>
                    <a:cubicBezTo>
                      <a:pt x="1728381" y="574328"/>
                      <a:pt x="1709919" y="577850"/>
                      <a:pt x="1689213" y="578048"/>
                    </a:cubicBezTo>
                    <a:lnTo>
                      <a:pt x="1626706" y="578048"/>
                    </a:lnTo>
                    <a:cubicBezTo>
                      <a:pt x="1565587" y="578048"/>
                      <a:pt x="1545212" y="548084"/>
                      <a:pt x="1565579" y="488156"/>
                    </a:cubicBezTo>
                    <a:lnTo>
                      <a:pt x="1629915" y="298847"/>
                    </a:lnTo>
                    <a:lnTo>
                      <a:pt x="1705519" y="298847"/>
                    </a:lnTo>
                    <a:lnTo>
                      <a:pt x="1680330" y="372963"/>
                    </a:lnTo>
                    <a:cubicBezTo>
                      <a:pt x="1731604" y="351135"/>
                      <a:pt x="1780335" y="328612"/>
                      <a:pt x="1826521" y="305395"/>
                    </a:cubicBezTo>
                    <a:close/>
                    <a:moveTo>
                      <a:pt x="2337453" y="373261"/>
                    </a:moveTo>
                    <a:lnTo>
                      <a:pt x="2216009" y="373261"/>
                    </a:lnTo>
                    <a:lnTo>
                      <a:pt x="2206907" y="400050"/>
                    </a:lnTo>
                    <a:lnTo>
                      <a:pt x="2328351" y="400050"/>
                    </a:lnTo>
                    <a:close/>
                    <a:moveTo>
                      <a:pt x="527303" y="99417"/>
                    </a:moveTo>
                    <a:cubicBezTo>
                      <a:pt x="489361" y="136326"/>
                      <a:pt x="449914" y="170656"/>
                      <a:pt x="408961" y="202406"/>
                    </a:cubicBezTo>
                    <a:lnTo>
                      <a:pt x="584579" y="202406"/>
                    </a:lnTo>
                    <a:cubicBezTo>
                      <a:pt x="561116" y="168672"/>
                      <a:pt x="542025" y="134342"/>
                      <a:pt x="527303" y="99417"/>
                    </a:cubicBezTo>
                    <a:close/>
                    <a:moveTo>
                      <a:pt x="2158873" y="310158"/>
                    </a:moveTo>
                    <a:lnTo>
                      <a:pt x="2038025" y="310158"/>
                    </a:lnTo>
                    <a:lnTo>
                      <a:pt x="2028923" y="336947"/>
                    </a:lnTo>
                    <a:lnTo>
                      <a:pt x="2149772" y="336947"/>
                    </a:lnTo>
                    <a:close/>
                    <a:moveTo>
                      <a:pt x="1608758" y="226219"/>
                    </a:moveTo>
                    <a:lnTo>
                      <a:pt x="1513671" y="506016"/>
                    </a:lnTo>
                    <a:cubicBezTo>
                      <a:pt x="1505780" y="529233"/>
                      <a:pt x="1495410" y="547191"/>
                      <a:pt x="1482561" y="559891"/>
                    </a:cubicBezTo>
                    <a:cubicBezTo>
                      <a:pt x="1469712" y="572591"/>
                      <a:pt x="1454284" y="580033"/>
                      <a:pt x="1436278" y="582216"/>
                    </a:cubicBezTo>
                    <a:cubicBezTo>
                      <a:pt x="1418271" y="584398"/>
                      <a:pt x="1389923" y="585192"/>
                      <a:pt x="1351234" y="584597"/>
                    </a:cubicBezTo>
                    <a:cubicBezTo>
                      <a:pt x="1353501" y="561578"/>
                      <a:pt x="1355175" y="537964"/>
                      <a:pt x="1356257" y="513755"/>
                    </a:cubicBezTo>
                    <a:cubicBezTo>
                      <a:pt x="1375499" y="514945"/>
                      <a:pt x="1390776" y="515540"/>
                      <a:pt x="1402087" y="515541"/>
                    </a:cubicBezTo>
                    <a:cubicBezTo>
                      <a:pt x="1417565" y="515541"/>
                      <a:pt x="1428034" y="512762"/>
                      <a:pt x="1433494" y="507206"/>
                    </a:cubicBezTo>
                    <a:cubicBezTo>
                      <a:pt x="1438954" y="501650"/>
                      <a:pt x="1442898" y="495300"/>
                      <a:pt x="1445326" y="488156"/>
                    </a:cubicBezTo>
                    <a:lnTo>
                      <a:pt x="1450181" y="473869"/>
                    </a:lnTo>
                    <a:lnTo>
                      <a:pt x="1344216" y="473868"/>
                    </a:lnTo>
                    <a:lnTo>
                      <a:pt x="1306181" y="585788"/>
                    </a:lnTo>
                    <a:lnTo>
                      <a:pt x="1231767" y="585787"/>
                    </a:lnTo>
                    <a:lnTo>
                      <a:pt x="1353964" y="226219"/>
                    </a:lnTo>
                    <a:close/>
                    <a:moveTo>
                      <a:pt x="2358898" y="310158"/>
                    </a:moveTo>
                    <a:lnTo>
                      <a:pt x="2237454" y="310158"/>
                    </a:lnTo>
                    <a:lnTo>
                      <a:pt x="2228353" y="336947"/>
                    </a:lnTo>
                    <a:lnTo>
                      <a:pt x="2349797" y="336947"/>
                    </a:lnTo>
                    <a:close/>
                    <a:moveTo>
                      <a:pt x="270565" y="1786"/>
                    </a:moveTo>
                    <a:lnTo>
                      <a:pt x="336305" y="23812"/>
                    </a:lnTo>
                    <a:cubicBezTo>
                      <a:pt x="283902" y="86916"/>
                      <a:pt x="237710" y="141089"/>
                      <a:pt x="197728" y="186333"/>
                    </a:cubicBezTo>
                    <a:cubicBezTo>
                      <a:pt x="211358" y="185936"/>
                      <a:pt x="223269" y="185341"/>
                      <a:pt x="233460" y="184547"/>
                    </a:cubicBezTo>
                    <a:cubicBezTo>
                      <a:pt x="255586" y="159147"/>
                      <a:pt x="277791" y="131762"/>
                      <a:pt x="300075" y="102394"/>
                    </a:cubicBezTo>
                    <a:lnTo>
                      <a:pt x="365597" y="126801"/>
                    </a:lnTo>
                    <a:cubicBezTo>
                      <a:pt x="308822" y="191095"/>
                      <a:pt x="248508" y="260548"/>
                      <a:pt x="184654" y="335161"/>
                    </a:cubicBezTo>
                    <a:cubicBezTo>
                      <a:pt x="218150" y="331192"/>
                      <a:pt x="246086" y="327819"/>
                      <a:pt x="268463" y="325041"/>
                    </a:cubicBezTo>
                    <a:cubicBezTo>
                      <a:pt x="258814" y="344090"/>
                      <a:pt x="248205" y="368300"/>
                      <a:pt x="236637" y="397669"/>
                    </a:cubicBezTo>
                    <a:cubicBezTo>
                      <a:pt x="167534" y="404813"/>
                      <a:pt x="111920" y="412551"/>
                      <a:pt x="69796" y="420886"/>
                    </a:cubicBezTo>
                    <a:lnTo>
                      <a:pt x="73024" y="351830"/>
                    </a:lnTo>
                    <a:cubicBezTo>
                      <a:pt x="102278" y="328811"/>
                      <a:pt x="136031" y="295473"/>
                      <a:pt x="174283" y="251817"/>
                    </a:cubicBezTo>
                    <a:cubicBezTo>
                      <a:pt x="154830" y="253008"/>
                      <a:pt x="134049" y="254595"/>
                      <a:pt x="111942" y="256580"/>
                    </a:cubicBezTo>
                    <a:lnTo>
                      <a:pt x="113756" y="191691"/>
                    </a:lnTo>
                    <a:cubicBezTo>
                      <a:pt x="149000" y="162719"/>
                      <a:pt x="201270" y="99417"/>
                      <a:pt x="270565" y="1786"/>
                    </a:cubicBezTo>
                    <a:close/>
                    <a:moveTo>
                      <a:pt x="2449260" y="268486"/>
                    </a:moveTo>
                    <a:lnTo>
                      <a:pt x="2390390" y="441722"/>
                    </a:lnTo>
                    <a:lnTo>
                      <a:pt x="2192745" y="441722"/>
                    </a:lnTo>
                    <a:lnTo>
                      <a:pt x="2185463" y="463153"/>
                    </a:lnTo>
                    <a:lnTo>
                      <a:pt x="2406323" y="463153"/>
                    </a:lnTo>
                    <a:lnTo>
                      <a:pt x="2392161" y="504825"/>
                    </a:lnTo>
                    <a:lnTo>
                      <a:pt x="2171300" y="504825"/>
                    </a:lnTo>
                    <a:lnTo>
                      <a:pt x="2163612" y="527447"/>
                    </a:lnTo>
                    <a:lnTo>
                      <a:pt x="2420192" y="527447"/>
                    </a:lnTo>
                    <a:lnTo>
                      <a:pt x="2405221" y="571500"/>
                    </a:lnTo>
                    <a:lnTo>
                      <a:pt x="1815862" y="571500"/>
                    </a:lnTo>
                    <a:lnTo>
                      <a:pt x="1830833" y="527447"/>
                    </a:lnTo>
                    <a:lnTo>
                      <a:pt x="2085031" y="527447"/>
                    </a:lnTo>
                    <a:lnTo>
                      <a:pt x="2092719" y="504825"/>
                    </a:lnTo>
                    <a:lnTo>
                      <a:pt x="1876025" y="504825"/>
                    </a:lnTo>
                    <a:lnTo>
                      <a:pt x="1890187" y="463153"/>
                    </a:lnTo>
                    <a:lnTo>
                      <a:pt x="2106881" y="463153"/>
                    </a:lnTo>
                    <a:lnTo>
                      <a:pt x="2114164" y="441722"/>
                    </a:lnTo>
                    <a:lnTo>
                      <a:pt x="1917116" y="441722"/>
                    </a:lnTo>
                    <a:lnTo>
                      <a:pt x="1975987" y="268486"/>
                    </a:lnTo>
                    <a:close/>
                    <a:moveTo>
                      <a:pt x="615005" y="9525"/>
                    </a:moveTo>
                    <a:lnTo>
                      <a:pt x="595824" y="29170"/>
                    </a:lnTo>
                    <a:cubicBezTo>
                      <a:pt x="618657" y="98623"/>
                      <a:pt x="656146" y="151805"/>
                      <a:pt x="708292" y="188714"/>
                    </a:cubicBezTo>
                    <a:cubicBezTo>
                      <a:pt x="685366" y="215305"/>
                      <a:pt x="663499" y="241697"/>
                      <a:pt x="642691" y="267890"/>
                    </a:cubicBezTo>
                    <a:cubicBezTo>
                      <a:pt x="633482" y="259953"/>
                      <a:pt x="624806" y="251619"/>
                      <a:pt x="616660" y="242887"/>
                    </a:cubicBezTo>
                    <a:lnTo>
                      <a:pt x="605126" y="276820"/>
                    </a:lnTo>
                    <a:lnTo>
                      <a:pt x="338426" y="276820"/>
                    </a:lnTo>
                    <a:lnTo>
                      <a:pt x="349151" y="245269"/>
                    </a:lnTo>
                    <a:cubicBezTo>
                      <a:pt x="335865" y="254000"/>
                      <a:pt x="322384" y="262136"/>
                      <a:pt x="308707" y="269676"/>
                    </a:cubicBezTo>
                    <a:cubicBezTo>
                      <a:pt x="306878" y="245864"/>
                      <a:pt x="304913" y="222448"/>
                      <a:pt x="302814" y="199430"/>
                    </a:cubicBezTo>
                    <a:cubicBezTo>
                      <a:pt x="382530" y="147042"/>
                      <a:pt x="454645" y="83741"/>
                      <a:pt x="519159" y="9525"/>
                    </a:cubicBezTo>
                    <a:close/>
                    <a:moveTo>
                      <a:pt x="904359" y="4167"/>
                    </a:moveTo>
                    <a:lnTo>
                      <a:pt x="969681" y="29170"/>
                    </a:lnTo>
                    <a:cubicBezTo>
                      <a:pt x="938938" y="77589"/>
                      <a:pt x="906687" y="124023"/>
                      <a:pt x="872928" y="168473"/>
                    </a:cubicBezTo>
                    <a:lnTo>
                      <a:pt x="730705" y="586978"/>
                    </a:lnTo>
                    <a:lnTo>
                      <a:pt x="654505" y="586978"/>
                    </a:lnTo>
                    <a:lnTo>
                      <a:pt x="745648" y="318790"/>
                    </a:lnTo>
                    <a:cubicBezTo>
                      <a:pt x="725798" y="339824"/>
                      <a:pt x="705521" y="360362"/>
                      <a:pt x="684819" y="380405"/>
                    </a:cubicBezTo>
                    <a:cubicBezTo>
                      <a:pt x="690189" y="348258"/>
                      <a:pt x="694327" y="312142"/>
                      <a:pt x="697232" y="272058"/>
                    </a:cubicBezTo>
                    <a:cubicBezTo>
                      <a:pt x="770080" y="197842"/>
                      <a:pt x="839123" y="108545"/>
                      <a:pt x="904359" y="4167"/>
                    </a:cubicBezTo>
                    <a:close/>
                    <a:moveTo>
                      <a:pt x="2528855" y="204192"/>
                    </a:moveTo>
                    <a:lnTo>
                      <a:pt x="2513884" y="248245"/>
                    </a:lnTo>
                    <a:lnTo>
                      <a:pt x="1928096" y="248245"/>
                    </a:lnTo>
                    <a:lnTo>
                      <a:pt x="1943068" y="204192"/>
                    </a:lnTo>
                    <a:close/>
                    <a:moveTo>
                      <a:pt x="1211959" y="1190"/>
                    </a:moveTo>
                    <a:lnTo>
                      <a:pt x="1169878" y="125015"/>
                    </a:lnTo>
                    <a:lnTo>
                      <a:pt x="1319510" y="92869"/>
                    </a:lnTo>
                    <a:lnTo>
                      <a:pt x="1238599" y="313432"/>
                    </a:lnTo>
                    <a:cubicBezTo>
                      <a:pt x="1225809" y="347563"/>
                      <a:pt x="1210428" y="370780"/>
                      <a:pt x="1192455" y="383084"/>
                    </a:cubicBezTo>
                    <a:cubicBezTo>
                      <a:pt x="1174483" y="395387"/>
                      <a:pt x="1143000" y="402630"/>
                      <a:pt x="1098008" y="404812"/>
                    </a:cubicBezTo>
                    <a:cubicBezTo>
                      <a:pt x="1100941" y="381000"/>
                      <a:pt x="1103162" y="354608"/>
                      <a:pt x="1104672" y="325636"/>
                    </a:cubicBezTo>
                    <a:cubicBezTo>
                      <a:pt x="1108570" y="326430"/>
                      <a:pt x="1119647" y="326827"/>
                      <a:pt x="1137903" y="326827"/>
                    </a:cubicBezTo>
                    <a:cubicBezTo>
                      <a:pt x="1153183" y="326826"/>
                      <a:pt x="1163520" y="318889"/>
                      <a:pt x="1168915" y="303014"/>
                    </a:cubicBezTo>
                    <a:lnTo>
                      <a:pt x="1210536" y="189309"/>
                    </a:lnTo>
                    <a:lnTo>
                      <a:pt x="1142968" y="204192"/>
                    </a:lnTo>
                    <a:lnTo>
                      <a:pt x="1054759" y="463748"/>
                    </a:lnTo>
                    <a:lnTo>
                      <a:pt x="975583" y="463748"/>
                    </a:lnTo>
                    <a:lnTo>
                      <a:pt x="1057420" y="222944"/>
                    </a:lnTo>
                    <a:lnTo>
                      <a:pt x="994428" y="236637"/>
                    </a:lnTo>
                    <a:lnTo>
                      <a:pt x="919670" y="456605"/>
                    </a:lnTo>
                    <a:cubicBezTo>
                      <a:pt x="908610" y="489148"/>
                      <a:pt x="917701" y="505023"/>
                      <a:pt x="946942" y="504230"/>
                    </a:cubicBezTo>
                    <a:lnTo>
                      <a:pt x="1064219" y="504230"/>
                    </a:lnTo>
                    <a:cubicBezTo>
                      <a:pt x="1088428" y="504230"/>
                      <a:pt x="1105938" y="499566"/>
                      <a:pt x="1116748" y="490240"/>
                    </a:cubicBezTo>
                    <a:cubicBezTo>
                      <a:pt x="1127559" y="480913"/>
                      <a:pt x="1144206" y="451048"/>
                      <a:pt x="1166692" y="400645"/>
                    </a:cubicBezTo>
                    <a:cubicBezTo>
                      <a:pt x="1194120" y="414536"/>
                      <a:pt x="1217132" y="425648"/>
                      <a:pt x="1235729" y="433983"/>
                    </a:cubicBezTo>
                    <a:cubicBezTo>
                      <a:pt x="1203300" y="497880"/>
                      <a:pt x="1175875" y="537269"/>
                      <a:pt x="1153453" y="552152"/>
                    </a:cubicBezTo>
                    <a:cubicBezTo>
                      <a:pt x="1131031" y="567035"/>
                      <a:pt x="1105037" y="574476"/>
                      <a:pt x="1075469" y="574476"/>
                    </a:cubicBezTo>
                    <a:lnTo>
                      <a:pt x="893304" y="574477"/>
                    </a:lnTo>
                    <a:cubicBezTo>
                      <a:pt x="831391" y="574477"/>
                      <a:pt x="811563" y="541734"/>
                      <a:pt x="833819" y="476250"/>
                    </a:cubicBezTo>
                    <a:lnTo>
                      <a:pt x="908977" y="255091"/>
                    </a:lnTo>
                    <a:lnTo>
                      <a:pt x="866552" y="264319"/>
                    </a:lnTo>
                    <a:lnTo>
                      <a:pt x="875384" y="187523"/>
                    </a:lnTo>
                    <a:lnTo>
                      <a:pt x="936292" y="174724"/>
                    </a:lnTo>
                    <a:lnTo>
                      <a:pt x="977257" y="54173"/>
                    </a:lnTo>
                    <a:lnTo>
                      <a:pt x="1056433" y="54173"/>
                    </a:lnTo>
                    <a:lnTo>
                      <a:pt x="1021636" y="156567"/>
                    </a:lnTo>
                    <a:lnTo>
                      <a:pt x="1084529" y="143173"/>
                    </a:lnTo>
                    <a:lnTo>
                      <a:pt x="1132782" y="1190"/>
                    </a:lnTo>
                    <a:close/>
                    <a:moveTo>
                      <a:pt x="1516568" y="0"/>
                    </a:moveTo>
                    <a:lnTo>
                      <a:pt x="1582462" y="28575"/>
                    </a:lnTo>
                    <a:lnTo>
                      <a:pt x="1459734" y="133945"/>
                    </a:lnTo>
                    <a:lnTo>
                      <a:pt x="1569900" y="129480"/>
                    </a:lnTo>
                    <a:cubicBezTo>
                      <a:pt x="1565435" y="114002"/>
                      <a:pt x="1560770" y="98822"/>
                      <a:pt x="1555905" y="83939"/>
                    </a:cubicBezTo>
                    <a:lnTo>
                      <a:pt x="1623576" y="52983"/>
                    </a:lnTo>
                    <a:cubicBezTo>
                      <a:pt x="1639060" y="92670"/>
                      <a:pt x="1653862" y="135533"/>
                      <a:pt x="1667982" y="181570"/>
                    </a:cubicBezTo>
                    <a:cubicBezTo>
                      <a:pt x="1638917" y="195858"/>
                      <a:pt x="1613770" y="207962"/>
                      <a:pt x="1592540" y="217884"/>
                    </a:cubicBezTo>
                    <a:lnTo>
                      <a:pt x="1585685" y="189012"/>
                    </a:lnTo>
                    <a:lnTo>
                      <a:pt x="1350327" y="205383"/>
                    </a:lnTo>
                    <a:lnTo>
                      <a:pt x="1352150" y="138708"/>
                    </a:lnTo>
                    <a:cubicBezTo>
                      <a:pt x="1383463" y="124817"/>
                      <a:pt x="1438269" y="78581"/>
                      <a:pt x="1516568" y="0"/>
                    </a:cubicBezTo>
                    <a:close/>
                    <a:moveTo>
                      <a:pt x="2417471" y="122039"/>
                    </a:moveTo>
                    <a:lnTo>
                      <a:pt x="2107909" y="122039"/>
                    </a:lnTo>
                    <a:lnTo>
                      <a:pt x="2100831" y="142875"/>
                    </a:lnTo>
                    <a:lnTo>
                      <a:pt x="2410393" y="142875"/>
                    </a:lnTo>
                    <a:close/>
                    <a:moveTo>
                      <a:pt x="1805058" y="5953"/>
                    </a:moveTo>
                    <a:lnTo>
                      <a:pt x="1774506" y="95845"/>
                    </a:lnTo>
                    <a:cubicBezTo>
                      <a:pt x="1831141" y="73422"/>
                      <a:pt x="1879498" y="52586"/>
                      <a:pt x="1919576" y="33337"/>
                    </a:cubicBezTo>
                    <a:lnTo>
                      <a:pt x="1951328" y="94059"/>
                    </a:lnTo>
                    <a:cubicBezTo>
                      <a:pt x="1901591" y="113705"/>
                      <a:pt x="1834761" y="137517"/>
                      <a:pt x="1750838" y="165497"/>
                    </a:cubicBezTo>
                    <a:lnTo>
                      <a:pt x="1744563" y="183951"/>
                    </a:lnTo>
                    <a:cubicBezTo>
                      <a:pt x="1737011" y="206177"/>
                      <a:pt x="1746529" y="217289"/>
                      <a:pt x="1773120" y="217289"/>
                    </a:cubicBezTo>
                    <a:lnTo>
                      <a:pt x="1792170" y="217289"/>
                    </a:lnTo>
                    <a:cubicBezTo>
                      <a:pt x="1813799" y="217289"/>
                      <a:pt x="1828376" y="211038"/>
                      <a:pt x="1835900" y="198537"/>
                    </a:cubicBezTo>
                    <a:cubicBezTo>
                      <a:pt x="1843423" y="186035"/>
                      <a:pt x="1854223" y="165497"/>
                      <a:pt x="1868300" y="136922"/>
                    </a:cubicBezTo>
                    <a:cubicBezTo>
                      <a:pt x="1893344" y="150812"/>
                      <a:pt x="1914510" y="160933"/>
                      <a:pt x="1931799" y="167283"/>
                    </a:cubicBezTo>
                    <a:cubicBezTo>
                      <a:pt x="1918286" y="190698"/>
                      <a:pt x="1905717" y="211485"/>
                      <a:pt x="1894089" y="229642"/>
                    </a:cubicBezTo>
                    <a:cubicBezTo>
                      <a:pt x="1882462" y="247799"/>
                      <a:pt x="1867889" y="261193"/>
                      <a:pt x="1850369" y="269825"/>
                    </a:cubicBezTo>
                    <a:cubicBezTo>
                      <a:pt x="1832849" y="278457"/>
                      <a:pt x="1812381" y="282773"/>
                      <a:pt x="1788965" y="282773"/>
                    </a:cubicBezTo>
                    <a:lnTo>
                      <a:pt x="1727648" y="282773"/>
                    </a:lnTo>
                    <a:cubicBezTo>
                      <a:pt x="1666530" y="282773"/>
                      <a:pt x="1645888" y="253008"/>
                      <a:pt x="1665722" y="193477"/>
                    </a:cubicBezTo>
                    <a:lnTo>
                      <a:pt x="1729453" y="5953"/>
                    </a:lnTo>
                    <a:close/>
                    <a:moveTo>
                      <a:pt x="2436694" y="65484"/>
                    </a:moveTo>
                    <a:lnTo>
                      <a:pt x="2127131" y="65484"/>
                    </a:lnTo>
                    <a:lnTo>
                      <a:pt x="2120047" y="86320"/>
                    </a:lnTo>
                    <a:lnTo>
                      <a:pt x="2429610" y="86320"/>
                    </a:lnTo>
                    <a:close/>
                    <a:moveTo>
                      <a:pt x="2531818" y="23812"/>
                    </a:moveTo>
                    <a:lnTo>
                      <a:pt x="2477193" y="184547"/>
                    </a:lnTo>
                    <a:lnTo>
                      <a:pt x="2005706" y="184547"/>
                    </a:lnTo>
                    <a:lnTo>
                      <a:pt x="2060330" y="238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2000" sy="102000" algn="tl" rotWithShape="0">
                  <a:srgbClr val="0D0D0D"/>
                </a:outerShdw>
              </a:effectLst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spcFirstLastPara="0" vert="horz" wrap="square" lIns="82296" tIns="41148" rIns="82296" bIns="411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4320" b="1" i="1">
                  <a:solidFill>
                    <a:srgbClr val="000000"/>
                  </a:solidFill>
                  <a:effectLst>
                    <a:outerShdw blurRad="50800" dist="38100" dir="2700000" sx="102000" sy="102000" algn="tl" rotWithShape="0">
                      <a:srgbClr val="0D0D0D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9890711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一、用户游戏页面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3648" y="69954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5936" y="69954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 规则页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77155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游戏选车页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69950" y="2211710"/>
            <a:ext cx="338554" cy="1224136"/>
          </a:xfrm>
          <a:prstGeom prst="rect">
            <a:avLst/>
          </a:prstGeom>
          <a:solidFill>
            <a:srgbClr val="FF00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用户点击翻牌选车</a:t>
            </a:r>
          </a:p>
        </p:txBody>
      </p:sp>
      <p:pic>
        <p:nvPicPr>
          <p:cNvPr id="1026" name="Picture 2" descr="C:\Users\Administrator\Desktop\他能量H5（0701修改）\01他能量H5首页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059582"/>
            <a:ext cx="2213053" cy="3928170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2411760" y="4393654"/>
            <a:ext cx="936104" cy="194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123728" y="4659982"/>
            <a:ext cx="129614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24128" y="3219822"/>
            <a:ext cx="64807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用户关闭直接到选战车页面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C:\Users\Administrator\Desktop\他能量H5（0701修改）\03他能量H5游戏页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1059582"/>
            <a:ext cx="2231234" cy="3960440"/>
          </a:xfrm>
          <a:prstGeom prst="rect">
            <a:avLst/>
          </a:prstGeom>
          <a:noFill/>
        </p:spPr>
      </p:pic>
      <p:cxnSp>
        <p:nvCxnSpPr>
          <p:cNvPr id="37" name="直接箭头连接符 36"/>
          <p:cNvCxnSpPr/>
          <p:nvPr/>
        </p:nvCxnSpPr>
        <p:spPr>
          <a:xfrm flipH="1">
            <a:off x="8460432" y="3435846"/>
            <a:ext cx="36004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:\Users\Administrator\Desktop\皓也互动-他能量赛车H5（06703修改）\02他能量H5规则页面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1059582"/>
            <a:ext cx="2231234" cy="3960440"/>
          </a:xfrm>
          <a:prstGeom prst="rect">
            <a:avLst/>
          </a:prstGeom>
          <a:noFill/>
        </p:spPr>
      </p:pic>
      <p:cxnSp>
        <p:nvCxnSpPr>
          <p:cNvPr id="25" name="直接箭头连接符 24"/>
          <p:cNvCxnSpPr/>
          <p:nvPr/>
        </p:nvCxnSpPr>
        <p:spPr>
          <a:xfrm>
            <a:off x="5580112" y="3075806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一、用户游戏页面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9592" y="77155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游戏说明页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67944" y="77155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游戏开始页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256" y="77155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06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游戏进行页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97942" y="1635646"/>
            <a:ext cx="338554" cy="2304256"/>
          </a:xfrm>
          <a:prstGeom prst="rect">
            <a:avLst/>
          </a:prstGeom>
          <a:solidFill>
            <a:srgbClr val="FF00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能量和油污会随着时间的减少而加快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27466" y="1635646"/>
            <a:ext cx="492443" cy="2304256"/>
          </a:xfrm>
          <a:prstGeom prst="rect">
            <a:avLst/>
          </a:prstGeom>
          <a:solidFill>
            <a:srgbClr val="FF0000"/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秒倒数后，用手指滑动汽车吃能量</a:t>
            </a:r>
            <a:endParaRPr lang="en-US" altLang="zh-CN" sz="1000" dirty="0" smtClean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时间一到会出现</a:t>
            </a:r>
            <a:r>
              <a:rPr lang="en-US" altLang="zh-CN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Time`s  out</a:t>
            </a:r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字样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6137" y="1563638"/>
            <a:ext cx="338554" cy="2736304"/>
          </a:xfrm>
          <a:prstGeom prst="rect">
            <a:avLst/>
          </a:prstGeom>
          <a:solidFill>
            <a:srgbClr val="FF000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吃到大</a:t>
            </a:r>
            <a:r>
              <a:rPr lang="en-US" altLang="zh-CN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0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会有一条激光效果把路上油污清除掉</a:t>
            </a:r>
          </a:p>
        </p:txBody>
      </p:sp>
      <p:pic>
        <p:nvPicPr>
          <p:cNvPr id="2" name="Picture 2" descr="C:\Users\Administrator\Desktop\他能量H5（0701修改）\04他能量H5游戏说明页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7" y="1059582"/>
            <a:ext cx="2190665" cy="3888432"/>
          </a:xfrm>
          <a:prstGeom prst="rect">
            <a:avLst/>
          </a:prstGeom>
          <a:noFill/>
        </p:spPr>
      </p:pic>
      <p:cxnSp>
        <p:nvCxnSpPr>
          <p:cNvPr id="22" name="直接箭头连接符 21"/>
          <p:cNvCxnSpPr/>
          <p:nvPr/>
        </p:nvCxnSpPr>
        <p:spPr>
          <a:xfrm>
            <a:off x="1907704" y="4587974"/>
            <a:ext cx="15121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95736" y="4371950"/>
            <a:ext cx="936104" cy="194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3" descr="C:\Users\Administrator\Desktop\他能量H5（0701修改）\05他能量H5开始游戏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059582"/>
            <a:ext cx="2190666" cy="3888432"/>
          </a:xfrm>
          <a:prstGeom prst="rect">
            <a:avLst/>
          </a:prstGeom>
          <a:noFill/>
        </p:spPr>
      </p:pic>
      <p:cxnSp>
        <p:nvCxnSpPr>
          <p:cNvPr id="28" name="直接箭头连接符 27"/>
          <p:cNvCxnSpPr/>
          <p:nvPr/>
        </p:nvCxnSpPr>
        <p:spPr>
          <a:xfrm>
            <a:off x="3275856" y="3003798"/>
            <a:ext cx="1944216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dministrator\Desktop\他能量H5（0701修改）\05他能量H5开始游戏-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59582"/>
            <a:ext cx="2150098" cy="3816424"/>
          </a:xfrm>
          <a:prstGeom prst="rect">
            <a:avLst/>
          </a:prstGeom>
          <a:noFill/>
        </p:spPr>
      </p:pic>
      <p:cxnSp>
        <p:nvCxnSpPr>
          <p:cNvPr id="23" name="直接箭头连接符 22"/>
          <p:cNvCxnSpPr/>
          <p:nvPr/>
        </p:nvCxnSpPr>
        <p:spPr>
          <a:xfrm flipV="1">
            <a:off x="6084168" y="2715766"/>
            <a:ext cx="792088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84168" y="3147814"/>
            <a:ext cx="792088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二、用户拆礼包页面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77155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07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拆礼包页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55776" y="4443958"/>
            <a:ext cx="1409395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页 重新游戏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="" xmlns:p14="http://schemas.microsoft.com/office/powerpoint/2010/main" val="2629035644"/>
              </p:ext>
            </p:extLst>
          </p:nvPr>
        </p:nvGraphicFramePr>
        <p:xfrm>
          <a:off x="3143880" y="971798"/>
          <a:ext cx="5748600" cy="38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矩形 20"/>
          <p:cNvSpPr/>
          <p:nvPr/>
        </p:nvSpPr>
        <p:spPr>
          <a:xfrm>
            <a:off x="5423674" y="4443958"/>
            <a:ext cx="2376264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能量数值对应的礼包等级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待内测期间设定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83768" y="3939902"/>
            <a:ext cx="936104" cy="194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Administrator\Desktop\他能量H5（0703修改）\06他能量H5结果页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1059582"/>
            <a:ext cx="2150098" cy="3816424"/>
          </a:xfrm>
          <a:prstGeom prst="rect">
            <a:avLst/>
          </a:prstGeom>
          <a:noFill/>
        </p:spPr>
      </p:pic>
      <p:cxnSp>
        <p:nvCxnSpPr>
          <p:cNvPr id="34" name="直接箭头连接符 33"/>
          <p:cNvCxnSpPr/>
          <p:nvPr/>
        </p:nvCxnSpPr>
        <p:spPr>
          <a:xfrm>
            <a:off x="1835696" y="4659982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763688" y="2931790"/>
            <a:ext cx="2160240" cy="1368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二、用户拆礼包页面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568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08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奖品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C:\Users\Administrator\Desktop\皓也互动-他能量赛车H5（06703修改）\07他能量H5留资页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131590"/>
            <a:ext cx="2150098" cy="3816424"/>
          </a:xfrm>
          <a:prstGeom prst="rect">
            <a:avLst/>
          </a:prstGeom>
          <a:noFill/>
        </p:spPr>
      </p:pic>
      <p:cxnSp>
        <p:nvCxnSpPr>
          <p:cNvPr id="19" name="直接箭头连接符 18"/>
          <p:cNvCxnSpPr/>
          <p:nvPr/>
        </p:nvCxnSpPr>
        <p:spPr>
          <a:xfrm>
            <a:off x="1835696" y="3507854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051720" y="3147814"/>
            <a:ext cx="79208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4" name="Picture 6" descr="C:\Users\Administrator\Desktop\皓也互动-他能量赛车H5（06703修改）\08他能量H5分享页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2408" y="1131590"/>
            <a:ext cx="2200392" cy="3905697"/>
          </a:xfrm>
          <a:prstGeom prst="rect">
            <a:avLst/>
          </a:prstGeom>
          <a:noFill/>
        </p:spPr>
      </p:pic>
      <p:cxnSp>
        <p:nvCxnSpPr>
          <p:cNvPr id="22" name="直接箭头连接符 21"/>
          <p:cNvCxnSpPr/>
          <p:nvPr/>
        </p:nvCxnSpPr>
        <p:spPr>
          <a:xfrm>
            <a:off x="5220072" y="1419622"/>
            <a:ext cx="1152128" cy="504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471592" y="1923678"/>
            <a:ext cx="3672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http://ok.jd.com/m/index-133102.htm</a:t>
            </a:r>
            <a:endParaRPr lang="zh-CN" altLang="en-US" sz="1600" dirty="0"/>
          </a:p>
        </p:txBody>
      </p:sp>
      <p:sp>
        <p:nvSpPr>
          <p:cNvPr id="25" name="TextBox 20"/>
          <p:cNvSpPr txBox="1"/>
          <p:nvPr/>
        </p:nvSpPr>
        <p:spPr>
          <a:xfrm>
            <a:off x="6588224" y="170765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他能量京东微店链接</a:t>
            </a:r>
            <a:endParaRPr lang="zh-CN" altLang="en-US" sz="1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52120" y="987574"/>
            <a:ext cx="936104" cy="5220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分享完成后跳到他能量京东微店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分享页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5315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二、用户拆礼包页面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6438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奖品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C:\Users\Administrator\Desktop\皓也互动-他能量赛车H5（06703修改）\07他能量H5留资页-2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131590"/>
            <a:ext cx="2179094" cy="3867893"/>
          </a:xfrm>
          <a:prstGeom prst="rect">
            <a:avLst/>
          </a:prstGeom>
          <a:noFill/>
        </p:spPr>
      </p:pic>
      <p:cxnSp>
        <p:nvCxnSpPr>
          <p:cNvPr id="19" name="直接箭头连接符 18"/>
          <p:cNvCxnSpPr/>
          <p:nvPr/>
        </p:nvCxnSpPr>
        <p:spPr>
          <a:xfrm>
            <a:off x="2070574" y="336383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214590" y="3003798"/>
            <a:ext cx="79208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3" name="Picture 5" descr="C:\Users\Administrator\Desktop\皓也互动-他能量赛车H5（06703修改）\07他能量H5留资页-2-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66718" y="1115388"/>
            <a:ext cx="2184166" cy="3876895"/>
          </a:xfrm>
          <a:prstGeom prst="rect">
            <a:avLst/>
          </a:prstGeom>
          <a:noFill/>
        </p:spPr>
      </p:pic>
      <p:pic>
        <p:nvPicPr>
          <p:cNvPr id="14" name="Picture 3" descr="C:\Users\Administrator\Desktop\皓也互动-他能量赛车H5（06703修改）\08他能量H5分享页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1059582"/>
            <a:ext cx="2232248" cy="3962240"/>
          </a:xfrm>
          <a:prstGeom prst="rect">
            <a:avLst/>
          </a:prstGeom>
          <a:noFill/>
        </p:spPr>
      </p:pic>
      <p:cxnSp>
        <p:nvCxnSpPr>
          <p:cNvPr id="15" name="直接箭头连接符 14"/>
          <p:cNvCxnSpPr/>
          <p:nvPr/>
        </p:nvCxnSpPr>
        <p:spPr>
          <a:xfrm>
            <a:off x="4932040" y="4515966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48064" y="4155926"/>
            <a:ext cx="79208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0232" y="77155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分享页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9912" y="84355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09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奖品留资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5315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二、用户拆礼包页面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9592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奖品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63888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奖品留资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2" name="Picture 4" descr="C:\Users\Administrator\Desktop\皓也互动-他能量赛车H5（06703修改）\07他能量H5留资页-3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31590"/>
            <a:ext cx="2190666" cy="3888432"/>
          </a:xfrm>
          <a:prstGeom prst="rect">
            <a:avLst/>
          </a:prstGeom>
          <a:noFill/>
        </p:spPr>
      </p:pic>
      <p:pic>
        <p:nvPicPr>
          <p:cNvPr id="3074" name="Picture 2" descr="C:\Users\Administrator\Desktop\皓也互动-他能量赛车H5（06703修改）\07他能量H5留资页-3-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2408" y="1131590"/>
            <a:ext cx="2219663" cy="3939902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5004048" y="4227934"/>
            <a:ext cx="792088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788024" y="4587974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dministrator\Desktop\皓也互动-他能量赛车H5（06703修改）\08他能量H5分享页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4168" y="1129790"/>
            <a:ext cx="2232248" cy="396224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588224" y="85459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分享页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5315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137832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二、用户拆礼包页面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5218" y="77155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分享页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1562" y="78258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关注页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3" descr="C:\Users\Administrator\Desktop\皓也互动-他能量赛车H5（06703修改）\08他能量H5分享页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1181260"/>
            <a:ext cx="2232248" cy="3962240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>
            <a:off x="4359434" y="1275606"/>
            <a:ext cx="360040" cy="15841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用户分享完跳到关注页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143410" y="3075806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strator\Desktop\皓也互动-他能量赛车H5（06703修改）\09他能量H5关注页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86380" y="1187396"/>
            <a:ext cx="2228790" cy="39561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95315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7"/>
          <p:cNvSpPr>
            <a:spLocks noChangeArrowheads="1"/>
          </p:cNvSpPr>
          <p:nvPr/>
        </p:nvSpPr>
        <p:spPr bwMode="auto">
          <a:xfrm rot="5400000">
            <a:off x="4220370" y="-4220368"/>
            <a:ext cx="703263" cy="9144000"/>
          </a:xfrm>
          <a:prstGeom prst="rect">
            <a:avLst/>
          </a:prstGeom>
          <a:gradFill rotWithShape="0">
            <a:gsLst>
              <a:gs pos="0">
                <a:srgbClr val="85939E"/>
              </a:gs>
              <a:gs pos="44299">
                <a:srgbClr val="313B45"/>
              </a:gs>
              <a:gs pos="100000">
                <a:srgbClr val="2932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7411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7" y="2"/>
            <a:ext cx="433387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图片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195263"/>
            <a:ext cx="792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矩形 9"/>
          <p:cNvSpPr>
            <a:spLocks noChangeArrowheads="1"/>
          </p:cNvSpPr>
          <p:nvPr/>
        </p:nvSpPr>
        <p:spPr bwMode="auto">
          <a:xfrm>
            <a:off x="179388" y="195263"/>
            <a:ext cx="31684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四、朋友圈好友打开页面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57554" y="71436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好友拆礼包页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568" y="84355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好友打开页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288" y="84355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好友没礼包页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 descr="C:\Users\Administrator\Desktop\他能量H5（0703修改）\10他能量H5好友打开页面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9653" y="1131590"/>
            <a:ext cx="2070465" cy="3744416"/>
          </a:xfrm>
          <a:prstGeom prst="rect">
            <a:avLst/>
          </a:prstGeom>
          <a:noFill/>
        </p:spPr>
      </p:pic>
      <p:pic>
        <p:nvPicPr>
          <p:cNvPr id="6147" name="Picture 3" descr="C:\Users\Administrator\Desktop\他能量H5（0703修改）\10他能量H5好友打开页面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1131590"/>
            <a:ext cx="2150097" cy="3744416"/>
          </a:xfrm>
          <a:prstGeom prst="rect">
            <a:avLst/>
          </a:prstGeom>
          <a:noFill/>
        </p:spPr>
      </p:pic>
      <p:pic>
        <p:nvPicPr>
          <p:cNvPr id="6148" name="Picture 4" descr="C:\Users\Administrator\Desktop\他能量H5（0703修改）\10他能量H5好友打开页面-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8974" y="1131590"/>
            <a:ext cx="2109530" cy="3744416"/>
          </a:xfrm>
          <a:prstGeom prst="rect">
            <a:avLst/>
          </a:prstGeom>
          <a:noFill/>
        </p:spPr>
      </p:pic>
      <p:pic>
        <p:nvPicPr>
          <p:cNvPr id="5122" name="Picture 2" descr="C:\Users\Administrator\Desktop\皓也互动-他能量赛车H5（06703修改）\10他能量H5好友打开页面-2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9793" y="1131591"/>
            <a:ext cx="2016223" cy="3789004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1763688" y="4200768"/>
            <a:ext cx="720080" cy="1494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用户点击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691680" y="4443958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414</Words>
  <Application>Microsoft Office PowerPoint</Application>
  <PresentationFormat>全屏显示(16:9)</PresentationFormat>
  <Paragraphs>63</Paragraphs>
  <Slides>10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118</cp:revision>
  <dcterms:created xsi:type="dcterms:W3CDTF">2015-06-24T07:00:53Z</dcterms:created>
  <dcterms:modified xsi:type="dcterms:W3CDTF">2015-07-04T07:02:34Z</dcterms:modified>
</cp:coreProperties>
</file>